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81" r:id="rId4"/>
    <p:sldId id="295" r:id="rId5"/>
    <p:sldId id="306" r:id="rId6"/>
    <p:sldId id="320" r:id="rId7"/>
    <p:sldId id="310" r:id="rId8"/>
    <p:sldId id="293" r:id="rId9"/>
    <p:sldId id="318" r:id="rId10"/>
    <p:sldId id="319" r:id="rId11"/>
    <p:sldId id="294" r:id="rId12"/>
    <p:sldId id="283" r:id="rId13"/>
    <p:sldId id="280" r:id="rId14"/>
    <p:sldId id="308" r:id="rId15"/>
    <p:sldId id="298" r:id="rId16"/>
    <p:sldId id="311" r:id="rId17"/>
    <p:sldId id="316" r:id="rId18"/>
    <p:sldId id="317" r:id="rId19"/>
    <p:sldId id="301" r:id="rId20"/>
    <p:sldId id="282" r:id="rId21"/>
    <p:sldId id="321" r:id="rId22"/>
    <p:sldId id="322" r:id="rId23"/>
    <p:sldId id="307" r:id="rId24"/>
    <p:sldId id="313" r:id="rId25"/>
    <p:sldId id="312" r:id="rId26"/>
    <p:sldId id="315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99"/>
    <a:srgbClr val="9933FF"/>
    <a:srgbClr val="FFFFFF"/>
    <a:srgbClr val="CC0000"/>
    <a:srgbClr val="990099"/>
    <a:srgbClr val="D6009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909D-09D6-4DE4-AB5E-F02769B580F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D613-13BF-4152-8886-CCE53100FCE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3A7B-6800-4D59-B1C2-648EF4C093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1D236-416E-4435-A55F-A0F56B0A2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AE24-0742-46DF-8F01-4DC1EA9C39D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D451-2674-4742-898C-98B4D18DBD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EEC1B-BC9E-44E0-97C7-6168485BC97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BC85-6EE6-481F-A140-11A1A44D31C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C5E3-8C45-49F7-B7C8-661F6191E4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1DC96-26DE-4307-995F-C08E0A6F50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78026-6A6F-496F-9116-F8B8D59FB3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4FA665A-77BA-4EE4-93F8-1B3252A4F86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file:///F:\&#21271;&#24072;&#22823;\08&#23383;&#19982;&#25340;&#38899;&#65288;&#22235;&#65289;\&#23383;&#19982;&#25340;&#38899;&#65288;&#22235;&#65289;\&#23186;&#20307;&#32032;&#26448;\&#35838;&#20214;&#31867;\en&#30340;&#35835;&#38899;.mp3" TargetMode="External"/><Relationship Id="rId1" Type="http://schemas.openxmlformats.org/officeDocument/2006/relationships/audio" Target="file:///F:\&#21271;&#24072;&#22823;\08&#23383;&#19982;&#25340;&#38899;&#65288;&#22235;&#65289;\&#23383;&#19982;&#25340;&#38899;&#65288;&#22235;&#65289;\&#23186;&#20307;&#32032;&#26448;\&#35838;&#20214;&#31867;\en&#30340;&#35835;&#38899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8208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>
                <a:latin typeface="Times New Roman" panose="02020603050405020304" pitchFamily="18" charset="0"/>
              </a:rPr>
              <a:t>          </a:t>
            </a:r>
            <a:endParaRPr kumimoji="1"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746259"/>
            <a:ext cx="8569325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33CC"/>
                </a:solidFill>
              </a:rPr>
              <a:t>小学一年级上册   汉语拼音</a:t>
            </a:r>
            <a:endParaRPr lang="en-US" altLang="zh-CN" sz="3200" b="1" dirty="0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1000" b="1" dirty="0" smtClean="0">
                <a:solidFill>
                  <a:srgbClr val="0000FF"/>
                </a:solidFill>
              </a:rPr>
              <a:t>ɑ</a:t>
            </a:r>
            <a:r>
              <a:rPr lang="en-US" altLang="zh-CN" sz="10000" dirty="0" smtClean="0">
                <a:solidFill>
                  <a:srgbClr val="0000FF"/>
                </a:solidFill>
              </a:rPr>
              <a:t>n </a:t>
            </a:r>
            <a:r>
              <a:rPr lang="en-US" altLang="zh-CN" sz="10000" dirty="0">
                <a:solidFill>
                  <a:srgbClr val="0000FF"/>
                </a:solidFill>
              </a:rPr>
              <a:t>en in un ün</a:t>
            </a:r>
            <a:r>
              <a:rPr lang="en-US" altLang="zh-CN" sz="10000" b="1" dirty="0"/>
              <a:t> </a:t>
            </a:r>
            <a:endParaRPr lang="en-US" altLang="zh-CN" sz="10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00113" y="981075"/>
            <a:ext cx="1143000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j</a:t>
            </a:r>
            <a:endParaRPr lang="en-US" altLang="zh-CN" sz="660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27088" y="2708275"/>
            <a:ext cx="1143000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solidFill>
                  <a:schemeClr val="tx2"/>
                </a:solidFill>
              </a:rPr>
              <a:t>q</a:t>
            </a:r>
            <a:endParaRPr lang="en-US" altLang="zh-CN" sz="6600">
              <a:solidFill>
                <a:schemeClr val="tx2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088" y="4508500"/>
            <a:ext cx="1143000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x</a:t>
            </a:r>
            <a:endParaRPr lang="en-US" altLang="zh-CN" sz="660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477000" y="908050"/>
            <a:ext cx="1982788" cy="11890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ju</a:t>
            </a:r>
            <a:r>
              <a:rPr lang="en-US" altLang="zh-CN" sz="72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477000" y="2636838"/>
            <a:ext cx="2198688" cy="1189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qu</a:t>
            </a:r>
            <a:r>
              <a:rPr lang="en-US" altLang="zh-CN" sz="72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477000" y="4292600"/>
            <a:ext cx="2271713" cy="11890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xu</a:t>
            </a:r>
            <a:r>
              <a:rPr lang="en-US" altLang="zh-CN" sz="72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572000" y="2708275"/>
            <a:ext cx="1143000" cy="12049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300" b="1">
                <a:solidFill>
                  <a:srgbClr val="0000FF"/>
                </a:solidFill>
              </a:rPr>
              <a:t>ɑ</a:t>
            </a:r>
            <a:r>
              <a:rPr lang="en-US" altLang="zh-CN" sz="6600">
                <a:solidFill>
                  <a:srgbClr val="0000FF"/>
                </a:solidFill>
              </a:rPr>
              <a:t>n</a:t>
            </a:r>
            <a:endParaRPr lang="en-US" altLang="zh-CN" sz="6600">
              <a:solidFill>
                <a:srgbClr val="0000FF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627313" y="2781300"/>
            <a:ext cx="1143000" cy="10985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ü</a:t>
            </a:r>
            <a:endParaRPr lang="en-US" altLang="zh-CN" sz="6600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1773238"/>
            <a:ext cx="9366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619250" y="34290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1692275" y="3933825"/>
            <a:ext cx="10795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851275" y="3357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5795963" y="1844675"/>
            <a:ext cx="7921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724525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724525" y="3933825"/>
            <a:ext cx="935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810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7200" b="1" i="1">
                <a:solidFill>
                  <a:srgbClr val="0000FF"/>
                </a:solidFill>
                <a:latin typeface="Times New Roman" panose="02020603050405020304" pitchFamily="18" charset="0"/>
                <a:ea typeface="隶书" pitchFamily="49" charset="-122"/>
              </a:rPr>
              <a:t>拼一拼</a:t>
            </a:r>
            <a:endParaRPr kumimoji="1" lang="zh-CN" altLang="en-US" sz="7200" b="1" i="1">
              <a:solidFill>
                <a:srgbClr val="0000FF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1844675"/>
            <a:ext cx="1066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6000">
                <a:solidFill>
                  <a:srgbClr val="FF3300"/>
                </a:solidFill>
                <a:latin typeface="Times New Roman" panose="02020603050405020304" pitchFamily="18" charset="0"/>
              </a:rPr>
              <a:t>zh</a:t>
            </a:r>
            <a:endParaRPr kumimoji="1" lang="en-US" altLang="zh-CN" sz="600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6000">
                <a:solidFill>
                  <a:srgbClr val="FF3300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60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600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6000">
                <a:solidFill>
                  <a:srgbClr val="FF0000"/>
                </a:solidFill>
                <a:latin typeface="Times New Roman" panose="02020603050405020304" pitchFamily="18" charset="0"/>
              </a:rPr>
              <a:t>sh</a:t>
            </a:r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34820" name="Group 4"/>
          <p:cNvGrpSpPr/>
          <p:nvPr/>
        </p:nvGrpSpPr>
        <p:grpSpPr bwMode="auto">
          <a:xfrm>
            <a:off x="1295400" y="2636838"/>
            <a:ext cx="1143000" cy="2590800"/>
            <a:chOff x="768" y="1920"/>
            <a:chExt cx="720" cy="1632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768" y="2688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768" y="1920"/>
              <a:ext cx="72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768" y="2688"/>
              <a:ext cx="72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438400" y="2924175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9600">
                <a:latin typeface="Times New Roman" panose="02020603050405020304" pitchFamily="18" charset="0"/>
              </a:rPr>
              <a:t>ɑn</a:t>
            </a:r>
            <a:endParaRPr kumimoji="1" lang="en-US" altLang="zh-CN" sz="9600">
              <a:latin typeface="Times New Roman" panose="02020603050405020304" pitchFamily="18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953000" y="1341438"/>
            <a:ext cx="79375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800">
                <a:solidFill>
                  <a:srgbClr val="9933FF"/>
                </a:solidFill>
                <a:latin typeface="Times New Roman" panose="02020603050405020304" pitchFamily="18" charset="0"/>
              </a:rPr>
              <a:t>ɡkh</a:t>
            </a:r>
            <a:endParaRPr kumimoji="1" lang="en-US" altLang="zh-CN" sz="880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26" name="Group 10"/>
          <p:cNvGrpSpPr/>
          <p:nvPr/>
        </p:nvGrpSpPr>
        <p:grpSpPr bwMode="auto">
          <a:xfrm>
            <a:off x="6019800" y="2420938"/>
            <a:ext cx="1143000" cy="2590800"/>
            <a:chOff x="768" y="1920"/>
            <a:chExt cx="720" cy="1632"/>
          </a:xfrm>
        </p:grpSpPr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768" y="2688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768" y="1920"/>
              <a:ext cx="72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 flipH="1">
              <a:off x="768" y="2688"/>
              <a:ext cx="72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199313" y="2708275"/>
            <a:ext cx="13350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9600">
                <a:latin typeface="Times New Roman" panose="02020603050405020304" pitchFamily="18" charset="0"/>
              </a:rPr>
              <a:t>en</a:t>
            </a:r>
            <a:endParaRPr kumimoji="1" lang="en-US" altLang="zh-CN" sz="9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24" grpId="0" autoUpdateAnimBg="0"/>
      <p:bldP spid="34825" grpId="0" autoUpdateAnimBg="0"/>
      <p:bldP spid="348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en的读音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76200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en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77050" y="2565400"/>
            <a:ext cx="19431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800"/>
              <a:t>èn</a:t>
            </a:r>
            <a:endParaRPr lang="en-US" altLang="zh-CN" sz="88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787900" y="2636838"/>
            <a:ext cx="19431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800" b="1"/>
              <a:t>ě</a:t>
            </a:r>
            <a:r>
              <a:rPr lang="en-US" altLang="zh-CN" sz="8800"/>
              <a:t>n</a:t>
            </a:r>
            <a:endParaRPr lang="en-US" altLang="zh-CN" sz="88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28900" y="2565400"/>
            <a:ext cx="19431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800"/>
              <a:t>én</a:t>
            </a:r>
            <a:endParaRPr lang="en-US" altLang="zh-CN" sz="880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95288" y="2636838"/>
            <a:ext cx="19431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800" b="1"/>
              <a:t>ē</a:t>
            </a:r>
            <a:r>
              <a:rPr lang="en-US" altLang="zh-CN" sz="8800"/>
              <a:t>n</a:t>
            </a:r>
            <a:endParaRPr lang="en-US" altLang="zh-CN" sz="8800"/>
          </a:p>
        </p:txBody>
      </p:sp>
      <p:grpSp>
        <p:nvGrpSpPr>
          <p:cNvPr id="66566" name="Group 6"/>
          <p:cNvGrpSpPr/>
          <p:nvPr/>
        </p:nvGrpSpPr>
        <p:grpSpPr bwMode="auto">
          <a:xfrm>
            <a:off x="396875" y="2565400"/>
            <a:ext cx="1943100" cy="1730375"/>
            <a:chOff x="793" y="890"/>
            <a:chExt cx="1224" cy="1090"/>
          </a:xfrm>
        </p:grpSpPr>
        <p:pic>
          <p:nvPicPr>
            <p:cNvPr id="66567" name="Picture 7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8800" b="1"/>
                <a:t>ē</a:t>
              </a:r>
              <a:r>
                <a:rPr lang="en-US" altLang="zh-CN" sz="8800"/>
                <a:t>n</a:t>
              </a:r>
              <a:endParaRPr lang="en-US" altLang="zh-CN" sz="8800"/>
            </a:p>
          </p:txBody>
        </p:sp>
      </p:grpSp>
      <p:grpSp>
        <p:nvGrpSpPr>
          <p:cNvPr id="66569" name="Group 9"/>
          <p:cNvGrpSpPr/>
          <p:nvPr/>
        </p:nvGrpSpPr>
        <p:grpSpPr bwMode="auto">
          <a:xfrm>
            <a:off x="6805613" y="2636838"/>
            <a:ext cx="1943100" cy="1730375"/>
            <a:chOff x="793" y="890"/>
            <a:chExt cx="1224" cy="1090"/>
          </a:xfrm>
        </p:grpSpPr>
        <p:pic>
          <p:nvPicPr>
            <p:cNvPr id="66570" name="Picture 10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8800"/>
                <a:t>èn</a:t>
              </a:r>
              <a:endParaRPr lang="en-US" altLang="zh-CN" sz="8800"/>
            </a:p>
          </p:txBody>
        </p:sp>
      </p:grpSp>
      <p:grpSp>
        <p:nvGrpSpPr>
          <p:cNvPr id="66572" name="Group 12"/>
          <p:cNvGrpSpPr/>
          <p:nvPr/>
        </p:nvGrpSpPr>
        <p:grpSpPr bwMode="auto">
          <a:xfrm>
            <a:off x="4787900" y="2565400"/>
            <a:ext cx="1943100" cy="1730375"/>
            <a:chOff x="793" y="890"/>
            <a:chExt cx="1224" cy="1090"/>
          </a:xfrm>
        </p:grpSpPr>
        <p:pic>
          <p:nvPicPr>
            <p:cNvPr id="66573" name="Picture 13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8800" b="1"/>
                <a:t>ě</a:t>
              </a:r>
              <a:r>
                <a:rPr lang="en-US" altLang="zh-CN" sz="8800"/>
                <a:t>n</a:t>
              </a:r>
              <a:endParaRPr lang="en-US" altLang="zh-CN" sz="8800"/>
            </a:p>
          </p:txBody>
        </p:sp>
      </p:grpSp>
      <p:grpSp>
        <p:nvGrpSpPr>
          <p:cNvPr id="66575" name="Group 15"/>
          <p:cNvGrpSpPr/>
          <p:nvPr/>
        </p:nvGrpSpPr>
        <p:grpSpPr bwMode="auto">
          <a:xfrm>
            <a:off x="2700338" y="2492375"/>
            <a:ext cx="1943100" cy="1730375"/>
            <a:chOff x="793" y="890"/>
            <a:chExt cx="1224" cy="1090"/>
          </a:xfrm>
        </p:grpSpPr>
        <p:pic>
          <p:nvPicPr>
            <p:cNvPr id="66576" name="Picture 16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8800"/>
                <a:t>én</a:t>
              </a:r>
              <a:endParaRPr lang="en-US" altLang="zh-CN" sz="8800"/>
            </a:p>
          </p:txBody>
        </p:sp>
      </p:grpSp>
      <p:pic>
        <p:nvPicPr>
          <p:cNvPr id="66578" name="Picture 18" descr="u=4190427390,3341990040&amp;fm=0&amp;gp=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1913"/>
            <a:ext cx="316865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0" y="1125538"/>
            <a:ext cx="457200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5400" b="1">
                <a:solidFill>
                  <a:srgbClr val="0000FF"/>
                </a:solidFill>
                <a:latin typeface="zypyyb" pitchFamily="2" charset="-122"/>
                <a:ea typeface="zypyyb" pitchFamily="2" charset="-122"/>
              </a:rPr>
              <a:t>zh      zhen</a:t>
            </a:r>
            <a:endParaRPr kumimoji="1" lang="en-US" altLang="zh-CN" sz="5400" b="1">
              <a:solidFill>
                <a:srgbClr val="0000FF"/>
              </a:solidFill>
              <a:latin typeface="zypyyb" pitchFamily="2" charset="-122"/>
              <a:ea typeface="zypyyb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5400" b="1">
                <a:solidFill>
                  <a:srgbClr val="0000FF"/>
                </a:solidFill>
                <a:latin typeface="zypyyb" pitchFamily="2" charset="-122"/>
                <a:ea typeface="zypyyb" pitchFamily="2" charset="-122"/>
              </a:rPr>
              <a:t>ch  en  chen</a:t>
            </a:r>
            <a:endParaRPr kumimoji="1" lang="en-US" altLang="zh-CN" sz="5400" b="1">
              <a:solidFill>
                <a:srgbClr val="0000FF"/>
              </a:solidFill>
              <a:latin typeface="zypyyb" pitchFamily="2" charset="-122"/>
              <a:ea typeface="zypyyb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5400" b="1">
                <a:solidFill>
                  <a:srgbClr val="0000FF"/>
                </a:solidFill>
                <a:latin typeface="zypyyb" pitchFamily="2" charset="-122"/>
                <a:ea typeface="zypyyb" pitchFamily="2" charset="-122"/>
              </a:rPr>
              <a:t>sh      shen</a:t>
            </a:r>
            <a:endParaRPr kumimoji="1" lang="en-US" altLang="zh-CN" sz="5400" b="1">
              <a:solidFill>
                <a:srgbClr val="0000FF"/>
              </a:solidFill>
              <a:latin typeface="zypyyb" pitchFamily="2" charset="-122"/>
              <a:ea typeface="zypyyb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5400" b="1">
                <a:solidFill>
                  <a:srgbClr val="FFFF00"/>
                </a:solidFill>
                <a:latin typeface="zypyyb" pitchFamily="2" charset="-122"/>
                <a:ea typeface="zypyyb" pitchFamily="2" charset="-122"/>
              </a:rPr>
              <a:t> </a:t>
            </a:r>
            <a:endParaRPr kumimoji="1" lang="en-US" altLang="zh-CN" sz="5400" b="1">
              <a:solidFill>
                <a:srgbClr val="FFFF00"/>
              </a:solidFill>
              <a:latin typeface="zypyyb" pitchFamily="2" charset="-122"/>
              <a:ea typeface="zypyyb" pitchFamily="2" charset="-122"/>
            </a:endParaRPr>
          </a:p>
        </p:txBody>
      </p:sp>
      <p:pic>
        <p:nvPicPr>
          <p:cNvPr id="52227" name="Picture 3" descr="en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5435600" y="1773238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54356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5364163" y="3141663"/>
            <a:ext cx="792162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6732588" y="1989138"/>
            <a:ext cx="7191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732588" y="3068638"/>
            <a:ext cx="7191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6804025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/>
          <p:nvPr/>
        </p:nvGrpSpPr>
        <p:grpSpPr bwMode="auto">
          <a:xfrm>
            <a:off x="2185988" y="1295400"/>
            <a:ext cx="6489700" cy="4267200"/>
            <a:chOff x="720" y="432"/>
            <a:chExt cx="4088" cy="2688"/>
          </a:xfrm>
        </p:grpSpPr>
        <p:sp>
          <p:nvSpPr>
            <p:cNvPr id="69635" name="Freeform 3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6" name="Freeform 4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7" name="Freeform 5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8" name="Freeform 6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9" name="Freeform 7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0" name="Freeform 8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1" name="Freeform 9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2" name="Freeform 10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3" name="Freeform 11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4" name="Freeform 12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5" name="Freeform 13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6" name="Freeform 14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7" name="Freeform 15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8" name="Freeform 16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9" name="Freeform 17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0" name="Freeform 18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1" name="Freeform 19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2" name="Freeform 20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3" name="Freeform 21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4" name="Freeform 22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5" name="Freeform 23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6" name="Freeform 24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7" name="Freeform 25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8" name="Freeform 26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59" name="Freeform 27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0" name="Freeform 28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1" name="Freeform 29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2" name="Freeform 30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3" name="Freeform 31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4" name="Freeform 32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5" name="Freeform 33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6" name="Freeform 34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7" name="Freeform 35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8" name="Freeform 36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69" name="Freeform 37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0" name="Freeform 38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1" name="Freeform 39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2" name="Freeform 40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3" name="Freeform 41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4" name="Freeform 42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5" name="Freeform 43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6" name="Freeform 44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7" name="Freeform 45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8" name="Freeform 46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9" name="Freeform 47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0" name="Freeform 48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1" name="Freeform 49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2" name="Freeform 50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3" name="Freeform 51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4" name="Freeform 52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5" name="Freeform 53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6" name="Freeform 54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7" name="Freeform 55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8" name="Freeform 56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9" name="Freeform 57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3149600" y="1989138"/>
            <a:ext cx="2286000" cy="2289175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0" b="1">
                <a:solidFill>
                  <a:srgbClr val="990099"/>
                </a:solidFill>
              </a:rPr>
              <a:t>e</a:t>
            </a: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107950" y="2095500"/>
            <a:ext cx="2124075" cy="2197100"/>
          </a:xfrm>
          <a:prstGeom prst="rect">
            <a:avLst/>
          </a:prstGeom>
          <a:solidFill>
            <a:srgbClr val="CC0000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solidFill>
                  <a:srgbClr val="99FF99"/>
                </a:solidFill>
                <a:latin typeface="Century Gothic" pitchFamily="34" charset="0"/>
              </a:rPr>
              <a:t>zh</a:t>
            </a:r>
            <a:endParaRPr kumimoji="1" lang="en-US" altLang="zh-CN" sz="13400" b="1">
              <a:solidFill>
                <a:srgbClr val="99FF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00763 L 0.1241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3"/>
          <p:cNvGrpSpPr/>
          <p:nvPr/>
        </p:nvGrpSpPr>
        <p:grpSpPr bwMode="auto">
          <a:xfrm>
            <a:off x="2330450" y="1295400"/>
            <a:ext cx="6489700" cy="4267200"/>
            <a:chOff x="720" y="432"/>
            <a:chExt cx="4088" cy="2688"/>
          </a:xfrm>
        </p:grpSpPr>
        <p:sp>
          <p:nvSpPr>
            <p:cNvPr id="76804" name="Freeform 4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5" name="Freeform 5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6" name="Freeform 6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7" name="Freeform 7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8" name="Freeform 8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9" name="Freeform 9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0" name="Freeform 10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1" name="Freeform 11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2" name="Freeform 12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3" name="Freeform 13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4" name="Freeform 14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5" name="Freeform 15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6" name="Freeform 16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7" name="Freeform 17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8" name="Freeform 18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9" name="Freeform 19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0" name="Freeform 20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1" name="Freeform 21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2" name="Freeform 22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3" name="Freeform 23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4" name="Freeform 24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5" name="Freeform 25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6" name="Freeform 26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7" name="Freeform 27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8" name="Freeform 28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9" name="Freeform 29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0" name="Freeform 30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1" name="Freeform 31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2" name="Freeform 32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3" name="Freeform 33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4" name="Freeform 34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5" name="Freeform 35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6" name="Freeform 36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7" name="Freeform 37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8" name="Freeform 38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9" name="Freeform 39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0" name="Freeform 40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1" name="Freeform 41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2" name="Freeform 42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3" name="Freeform 43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4" name="Freeform 44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5" name="Freeform 45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6" name="Freeform 46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7" name="Freeform 47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8" name="Freeform 48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9" name="Freeform 49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0" name="Freeform 50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1" name="Freeform 51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2" name="Freeform 52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3" name="Freeform 53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4" name="Freeform 54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5" name="Freeform 55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6" name="Freeform 56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7" name="Freeform 57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8" name="Freeform 58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859" name="Text Box 59"/>
          <p:cNvSpPr txBox="1">
            <a:spLocks noChangeArrowheads="1"/>
          </p:cNvSpPr>
          <p:nvPr/>
        </p:nvSpPr>
        <p:spPr bwMode="auto">
          <a:xfrm>
            <a:off x="3365500" y="1989138"/>
            <a:ext cx="2286000" cy="2289175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0" b="1">
                <a:solidFill>
                  <a:srgbClr val="990099"/>
                </a:solidFill>
              </a:rPr>
              <a:t>e</a:t>
            </a: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1989138"/>
            <a:ext cx="2376488" cy="2319337"/>
          </a:xfrm>
          <a:prstGeom prst="rect">
            <a:avLst/>
          </a:prstGeom>
          <a:solidFill>
            <a:srgbClr val="CC0000"/>
          </a:solidFill>
          <a:ln w="63500">
            <a:solidFill>
              <a:srgbClr val="CC0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00">
                <a:latin typeface="Haettenschweiler" pitchFamily="34" charset="0"/>
              </a:rPr>
              <a:t>            </a:t>
            </a:r>
            <a:r>
              <a:rPr kumimoji="1" lang="en-US" altLang="zh-CN" sz="13400" b="1">
                <a:solidFill>
                  <a:srgbClr val="99FF99"/>
                </a:solidFill>
                <a:latin typeface="Century Gothic" pitchFamily="34" charset="0"/>
              </a:rPr>
              <a:t>ch</a:t>
            </a:r>
            <a:endParaRPr kumimoji="1" lang="en-US" altLang="zh-CN" sz="13400" b="1">
              <a:solidFill>
                <a:srgbClr val="99FF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9017E-6 L 0.12604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7" name="Group 3"/>
          <p:cNvGrpSpPr/>
          <p:nvPr/>
        </p:nvGrpSpPr>
        <p:grpSpPr bwMode="auto">
          <a:xfrm>
            <a:off x="2474913" y="1295400"/>
            <a:ext cx="6489700" cy="4267200"/>
            <a:chOff x="720" y="432"/>
            <a:chExt cx="4088" cy="2688"/>
          </a:xfrm>
        </p:grpSpPr>
        <p:sp>
          <p:nvSpPr>
            <p:cNvPr id="77828" name="Freeform 4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29" name="Freeform 5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0" name="Freeform 6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1" name="Freeform 7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2" name="Freeform 8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3" name="Freeform 9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4" name="Freeform 10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5" name="Freeform 11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6" name="Freeform 12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7" name="Freeform 13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8" name="Freeform 14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39" name="Freeform 15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0" name="Freeform 16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1" name="Freeform 17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2" name="Freeform 18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3" name="Freeform 19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4" name="Freeform 20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5" name="Freeform 21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6" name="Freeform 22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7" name="Freeform 23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8" name="Freeform 24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49" name="Freeform 25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0" name="Freeform 26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1" name="Freeform 27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2" name="Freeform 28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3" name="Freeform 29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4" name="Freeform 30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5" name="Freeform 31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6" name="Freeform 32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7" name="Freeform 33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8" name="Freeform 34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59" name="Freeform 35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0" name="Freeform 36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1" name="Freeform 37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2" name="Freeform 38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3" name="Freeform 39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4" name="Freeform 40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5" name="Freeform 41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6" name="Freeform 42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7" name="Freeform 43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8" name="Freeform 44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69" name="Freeform 45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0" name="Freeform 46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1" name="Freeform 47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2" name="Freeform 48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3" name="Freeform 49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4" name="Freeform 50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5" name="Freeform 51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6" name="Freeform 52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7" name="Freeform 53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8" name="Freeform 54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79" name="Freeform 55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0" name="Freeform 56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1" name="Freeform 57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82" name="Freeform 58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883" name="Text Box 59"/>
          <p:cNvSpPr txBox="1">
            <a:spLocks noChangeArrowheads="1"/>
          </p:cNvSpPr>
          <p:nvPr/>
        </p:nvSpPr>
        <p:spPr bwMode="auto">
          <a:xfrm>
            <a:off x="3941763" y="1989138"/>
            <a:ext cx="2286000" cy="2289175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0" b="1">
                <a:solidFill>
                  <a:srgbClr val="990099"/>
                </a:solidFill>
              </a:rPr>
              <a:t>e</a:t>
            </a: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7885" name="Rectangle 61"/>
          <p:cNvSpPr>
            <a:spLocks noChangeArrowheads="1"/>
          </p:cNvSpPr>
          <p:nvPr/>
        </p:nvSpPr>
        <p:spPr bwMode="auto">
          <a:xfrm>
            <a:off x="107950" y="1973263"/>
            <a:ext cx="2447925" cy="2319337"/>
          </a:xfrm>
          <a:prstGeom prst="rect">
            <a:avLst/>
          </a:prstGeom>
          <a:solidFill>
            <a:srgbClr val="CC0000"/>
          </a:solidFill>
          <a:ln w="63500">
            <a:solidFill>
              <a:srgbClr val="CC0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00">
                <a:latin typeface="Arial Black" panose="020B0A04020102020204" pitchFamily="34" charset="0"/>
                <a:ea typeface="PMingLiU" pitchFamily="18" charset="-120"/>
              </a:rPr>
              <a:t>       </a:t>
            </a:r>
            <a:r>
              <a:rPr kumimoji="1" lang="en-US" altLang="zh-CN" sz="800">
                <a:solidFill>
                  <a:srgbClr val="99FF99"/>
                </a:solidFill>
                <a:latin typeface="Arial Black" panose="020B0A04020102020204" pitchFamily="34" charset="0"/>
                <a:ea typeface="PMingLiU" pitchFamily="18" charset="-120"/>
              </a:rPr>
              <a:t> </a:t>
            </a:r>
            <a:r>
              <a:rPr kumimoji="1" lang="en-US" altLang="zh-CN" sz="13400">
                <a:solidFill>
                  <a:srgbClr val="99FF99"/>
                </a:solidFill>
                <a:latin typeface="Arial Black" panose="020B0A04020102020204" pitchFamily="34" charset="0"/>
                <a:ea typeface="PMingLiU" pitchFamily="18" charset="-120"/>
              </a:rPr>
              <a:t>sh</a:t>
            </a:r>
            <a:endParaRPr kumimoji="1" lang="en-US" altLang="zh-CN" sz="13400">
              <a:solidFill>
                <a:srgbClr val="99FF99"/>
              </a:solidFill>
              <a:latin typeface="Arial Black" panose="020B0A04020102020204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711E-6 L 0.1496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/>
          <p:nvPr/>
        </p:nvGrpSpPr>
        <p:grpSpPr bwMode="auto">
          <a:xfrm>
            <a:off x="1447800" y="1295400"/>
            <a:ext cx="6489700" cy="4267200"/>
            <a:chOff x="720" y="432"/>
            <a:chExt cx="4088" cy="2688"/>
          </a:xfrm>
        </p:grpSpPr>
        <p:sp>
          <p:nvSpPr>
            <p:cNvPr id="56323" name="Freeform 3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4" name="Freeform 4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5" name="Freeform 5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6" name="Freeform 6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7" name="Freeform 7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8" name="Freeform 8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29" name="Freeform 9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0" name="Freeform 10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1" name="Freeform 11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2" name="Freeform 12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3" name="Freeform 13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4" name="Freeform 14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5" name="Freeform 15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6" name="Freeform 16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7" name="Freeform 17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8" name="Freeform 18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9" name="Freeform 19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0" name="Freeform 20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1" name="Freeform 21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2" name="Freeform 22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3" name="Freeform 23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4" name="Freeform 24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5" name="Freeform 25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6" name="Freeform 26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7" name="Freeform 27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8" name="Freeform 28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9" name="Freeform 29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0" name="Freeform 30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1" name="Freeform 31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2" name="Freeform 32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3" name="Freeform 33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4" name="Freeform 34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5" name="Freeform 35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6" name="Freeform 36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7" name="Freeform 37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8" name="Freeform 38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9" name="Freeform 39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0" name="Freeform 40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1" name="Freeform 41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2" name="Freeform 42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3" name="Freeform 43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4" name="Freeform 44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5" name="Freeform 45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6" name="Freeform 46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7" name="Freeform 47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8" name="Freeform 48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9" name="Freeform 49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0" name="Freeform 50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1" name="Freeform 51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2" name="Freeform 52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3" name="Freeform 53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4" name="Freeform 54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5" name="Freeform 55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6" name="Freeform 56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77" name="Freeform 57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78" name="Text Box 58"/>
          <p:cNvSpPr txBox="1">
            <a:spLocks noChangeArrowheads="1"/>
          </p:cNvSpPr>
          <p:nvPr/>
        </p:nvSpPr>
        <p:spPr bwMode="auto">
          <a:xfrm>
            <a:off x="5105400" y="1981200"/>
            <a:ext cx="2286000" cy="2197100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en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6379" name="Text Box 59"/>
          <p:cNvSpPr txBox="1">
            <a:spLocks noChangeArrowheads="1"/>
          </p:cNvSpPr>
          <p:nvPr/>
        </p:nvSpPr>
        <p:spPr bwMode="auto">
          <a:xfrm>
            <a:off x="4419600" y="1981200"/>
            <a:ext cx="8382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3400" b="1">
                <a:latin typeface="Century Gothic" pitchFamily="34" charset="0"/>
              </a:rPr>
              <a:t>l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0" name="Rectangle 60"/>
          <p:cNvSpPr>
            <a:spLocks noChangeArrowheads="1"/>
          </p:cNvSpPr>
          <p:nvPr/>
        </p:nvSpPr>
        <p:spPr bwMode="auto">
          <a:xfrm>
            <a:off x="3886200" y="1981200"/>
            <a:ext cx="1371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k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1" name="Rectangle 61"/>
          <p:cNvSpPr>
            <a:spLocks noChangeArrowheads="1"/>
          </p:cNvSpPr>
          <p:nvPr/>
        </p:nvSpPr>
        <p:spPr bwMode="auto">
          <a:xfrm>
            <a:off x="3810000" y="1981200"/>
            <a:ext cx="14478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g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2" name="Rectangle 62"/>
          <p:cNvSpPr>
            <a:spLocks noChangeArrowheads="1"/>
          </p:cNvSpPr>
          <p:nvPr/>
        </p:nvSpPr>
        <p:spPr bwMode="auto">
          <a:xfrm>
            <a:off x="3733800" y="1981200"/>
            <a:ext cx="15240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d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3" name="Rectangle 63"/>
          <p:cNvSpPr>
            <a:spLocks noChangeArrowheads="1"/>
          </p:cNvSpPr>
          <p:nvPr/>
        </p:nvSpPr>
        <p:spPr bwMode="auto">
          <a:xfrm>
            <a:off x="4325938" y="1981200"/>
            <a:ext cx="931862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>
                <a:latin typeface="Haettenschweiler" pitchFamily="34" charset="0"/>
              </a:rPr>
              <a:t>t</a:t>
            </a:r>
            <a:endParaRPr kumimoji="1" lang="en-US" altLang="zh-CN" sz="13400">
              <a:latin typeface="Haettenschweiler" pitchFamily="34" charset="0"/>
            </a:endParaRPr>
          </a:p>
        </p:txBody>
      </p:sp>
      <p:sp>
        <p:nvSpPr>
          <p:cNvPr id="56384" name="Rectangle 64"/>
          <p:cNvSpPr>
            <a:spLocks noChangeArrowheads="1"/>
          </p:cNvSpPr>
          <p:nvPr/>
        </p:nvSpPr>
        <p:spPr bwMode="auto">
          <a:xfrm>
            <a:off x="3886200" y="1981200"/>
            <a:ext cx="1371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h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5" name="Rectangle 65"/>
          <p:cNvSpPr>
            <a:spLocks noChangeArrowheads="1"/>
          </p:cNvSpPr>
          <p:nvPr/>
        </p:nvSpPr>
        <p:spPr bwMode="auto">
          <a:xfrm>
            <a:off x="3048000" y="1981200"/>
            <a:ext cx="2133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zh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6" name="Rectangle 66"/>
          <p:cNvSpPr>
            <a:spLocks noChangeArrowheads="1"/>
          </p:cNvSpPr>
          <p:nvPr/>
        </p:nvSpPr>
        <p:spPr bwMode="auto">
          <a:xfrm>
            <a:off x="3810000" y="1981200"/>
            <a:ext cx="14478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c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7" name="Rectangle 67"/>
          <p:cNvSpPr>
            <a:spLocks noChangeArrowheads="1"/>
          </p:cNvSpPr>
          <p:nvPr/>
        </p:nvSpPr>
        <p:spPr bwMode="auto">
          <a:xfrm>
            <a:off x="3886200" y="1981200"/>
            <a:ext cx="1371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z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8" name="Rectangle 68"/>
          <p:cNvSpPr>
            <a:spLocks noChangeArrowheads="1"/>
          </p:cNvSpPr>
          <p:nvPr/>
        </p:nvSpPr>
        <p:spPr bwMode="auto">
          <a:xfrm>
            <a:off x="2819400" y="1981200"/>
            <a:ext cx="23622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ch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89" name="Rectangle 69"/>
          <p:cNvSpPr>
            <a:spLocks noChangeArrowheads="1"/>
          </p:cNvSpPr>
          <p:nvPr/>
        </p:nvSpPr>
        <p:spPr bwMode="auto">
          <a:xfrm>
            <a:off x="3124200" y="1981200"/>
            <a:ext cx="20574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sh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0" name="Rectangle 70"/>
          <p:cNvSpPr>
            <a:spLocks noChangeArrowheads="1"/>
          </p:cNvSpPr>
          <p:nvPr/>
        </p:nvSpPr>
        <p:spPr bwMode="auto">
          <a:xfrm>
            <a:off x="4114800" y="1981200"/>
            <a:ext cx="11430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s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1" name="Rectangle 71"/>
          <p:cNvSpPr>
            <a:spLocks noChangeArrowheads="1"/>
          </p:cNvSpPr>
          <p:nvPr/>
        </p:nvSpPr>
        <p:spPr bwMode="auto">
          <a:xfrm>
            <a:off x="3733800" y="1981200"/>
            <a:ext cx="15240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b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2" name="Rectangle 72"/>
          <p:cNvSpPr>
            <a:spLocks noChangeArrowheads="1"/>
          </p:cNvSpPr>
          <p:nvPr/>
        </p:nvSpPr>
        <p:spPr bwMode="auto">
          <a:xfrm>
            <a:off x="3733800" y="1993900"/>
            <a:ext cx="15240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p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3" name="Rectangle 73"/>
          <p:cNvSpPr>
            <a:spLocks noChangeArrowheads="1"/>
          </p:cNvSpPr>
          <p:nvPr/>
        </p:nvSpPr>
        <p:spPr bwMode="auto">
          <a:xfrm>
            <a:off x="3352800" y="1981200"/>
            <a:ext cx="19050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m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4" name="Rectangle 74"/>
          <p:cNvSpPr>
            <a:spLocks noChangeArrowheads="1"/>
          </p:cNvSpPr>
          <p:nvPr/>
        </p:nvSpPr>
        <p:spPr bwMode="auto">
          <a:xfrm>
            <a:off x="4343400" y="1981200"/>
            <a:ext cx="9144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f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5" name="Rectangle 75"/>
          <p:cNvSpPr>
            <a:spLocks noChangeArrowheads="1"/>
          </p:cNvSpPr>
          <p:nvPr/>
        </p:nvSpPr>
        <p:spPr bwMode="auto">
          <a:xfrm>
            <a:off x="3886200" y="1981200"/>
            <a:ext cx="12954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>
                <a:latin typeface="Arial Black" panose="020B0A04020102020204" pitchFamily="34" charset="0"/>
                <a:ea typeface="PMingLiU" pitchFamily="18" charset="-120"/>
              </a:rPr>
              <a:t>n</a:t>
            </a:r>
            <a:endParaRPr kumimoji="1" lang="en-US" altLang="zh-CN" sz="13400">
              <a:latin typeface="Arial Black" panose="020B0A04020102020204" pitchFamily="34" charset="0"/>
              <a:ea typeface="PMingLiU" pitchFamily="18" charset="-120"/>
            </a:endParaRPr>
          </a:p>
        </p:txBody>
      </p:sp>
      <p:sp>
        <p:nvSpPr>
          <p:cNvPr id="56396" name="Rectangle 76"/>
          <p:cNvSpPr>
            <a:spLocks noChangeArrowheads="1"/>
          </p:cNvSpPr>
          <p:nvPr/>
        </p:nvSpPr>
        <p:spPr bwMode="auto">
          <a:xfrm>
            <a:off x="4343400" y="1981200"/>
            <a:ext cx="9144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r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56397" name="Rectangle 77"/>
          <p:cNvSpPr>
            <a:spLocks noChangeArrowheads="1"/>
          </p:cNvSpPr>
          <p:nvPr/>
        </p:nvSpPr>
        <p:spPr bwMode="auto">
          <a:xfrm>
            <a:off x="3657600" y="1981200"/>
            <a:ext cx="16002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w</a:t>
            </a:r>
            <a:endParaRPr kumimoji="1" lang="en-US" altLang="zh-CN" sz="134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5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9" grpId="0" animBg="1" autoUpdateAnimBg="0"/>
      <p:bldP spid="56380" grpId="0" animBg="1" autoUpdateAnimBg="0"/>
      <p:bldP spid="56381" grpId="0" animBg="1" autoUpdateAnimBg="0"/>
      <p:bldP spid="56382" grpId="0" animBg="1" autoUpdateAnimBg="0"/>
      <p:bldP spid="56383" grpId="0" animBg="1" autoUpdateAnimBg="0"/>
      <p:bldP spid="56384" grpId="0" animBg="1" autoUpdateAnimBg="0"/>
      <p:bldP spid="56385" grpId="0" animBg="1" autoUpdateAnimBg="0"/>
      <p:bldP spid="56386" grpId="0" animBg="1" autoUpdateAnimBg="0"/>
      <p:bldP spid="56387" grpId="0" animBg="1" autoUpdateAnimBg="0"/>
      <p:bldP spid="56388" grpId="0" animBg="1" autoUpdateAnimBg="0"/>
      <p:bldP spid="56389" grpId="0" animBg="1" autoUpdateAnimBg="0"/>
      <p:bldP spid="56390" grpId="0" animBg="1" autoUpdateAnimBg="0"/>
      <p:bldP spid="56391" grpId="0" animBg="1" autoUpdateAnimBg="0"/>
      <p:bldP spid="56392" grpId="0" animBg="1" autoUpdateAnimBg="0"/>
      <p:bldP spid="56393" grpId="0" animBg="1" autoUpdateAnimBg="0"/>
      <p:bldP spid="56394" grpId="0" animBg="1" autoUpdateAnimBg="0"/>
      <p:bldP spid="56395" grpId="0" animBg="1" autoUpdateAnimBg="0"/>
      <p:bldP spid="56396" grpId="0" animBg="1" autoUpdateAnimBg="0"/>
      <p:bldP spid="5639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1773238"/>
          <a:ext cx="91440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位图图像" r:id="rId1" imgW="4991100" imgH="1552575" progId="Paint.Picture">
                  <p:embed/>
                </p:oleObj>
              </mc:Choice>
              <mc:Fallback>
                <p:oleObj name="位图图像" r:id="rId1" imgW="4991100" imgH="15525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91440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70421" y="2751137"/>
            <a:ext cx="1081087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www.1ppt.com/hangye/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www.1ppt.com/excel/ 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www.1ppt.com/shiti/ 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ea typeface="华文彩云" pitchFamily="2" charset="-122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www.1ppt.com/jiaoan/  </a:t>
            </a:r>
            <a:endParaRPr lang="en-US" altLang="zh-CN" sz="100" kern="0" dirty="0">
              <a:solidFill>
                <a:sysClr val="window" lastClr="FFFFFF"/>
              </a:solidFill>
              <a:ea typeface="华文彩云" pitchFamily="2" charset="-122"/>
            </a:endParaRPr>
          </a:p>
          <a:p>
            <a:pPr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ea typeface="华文彩云" pitchFamily="2" charset="-122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ea typeface="华文彩云" pitchFamily="2" charset="-122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6638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31747" name="Picture 3" descr="天安门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836613"/>
            <a:ext cx="39243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41900" y="1412875"/>
            <a:ext cx="30591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0" b="1">
                <a:latin typeface="黑体" panose="02010609060101010101" pitchFamily="2" charset="-122"/>
                <a:ea typeface="黑体" panose="02010609060101010101" pitchFamily="2" charset="-122"/>
              </a:rPr>
              <a:t>ɑ</a:t>
            </a:r>
            <a:r>
              <a:rPr lang="en-US" altLang="zh-CN" sz="20000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20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1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  <a:p>
            <a:pPr>
              <a:spcBef>
                <a:spcPct val="50000"/>
              </a:spcBef>
            </a:pPr>
            <a:endParaRPr lang="en-US" altLang="zh-CN" sz="4000"/>
          </a:p>
        </p:txBody>
      </p:sp>
      <p:sp>
        <p:nvSpPr>
          <p:cNvPr id="82948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60198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复习</a:t>
            </a:r>
            <a:endParaRPr lang="zh-CN" alt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85800" y="6545263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/>
              <a:t>课件制作：邓丽红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 flipV="1">
            <a:off x="1524000" y="3048000"/>
            <a:ext cx="304800" cy="138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1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24600"/>
            <a:ext cx="990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in</a:t>
            </a:r>
            <a:r>
              <a:rPr lang="zh-CN" altLang="en-US"/>
              <a:t>拼读</a:t>
            </a:r>
            <a:endParaRPr lang="zh-CN" alt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FF00"/>
                </a:solidFill>
              </a:rPr>
              <a:t>我会读</a:t>
            </a:r>
            <a:r>
              <a:rPr lang="en-US" altLang="zh-CN" sz="4000" b="1">
                <a:solidFill>
                  <a:srgbClr val="FFFF00"/>
                </a:solidFill>
              </a:rPr>
              <a:t>:</a:t>
            </a:r>
            <a:endParaRPr lang="en-US" altLang="zh-CN" sz="4000" b="1">
              <a:solidFill>
                <a:srgbClr val="FFFF00"/>
              </a:solidFill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ǚn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ùn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ín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ǘn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ǔn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895600" y="2133600"/>
            <a:ext cx="3276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0" b="1">
                <a:solidFill>
                  <a:srgbClr val="FF0066"/>
                </a:solidFill>
                <a:latin typeface="Century Gothic" pitchFamily="34" charset="0"/>
                <a:ea typeface="隶书" pitchFamily="49" charset="-122"/>
              </a:rPr>
              <a:t>īn</a:t>
            </a:r>
            <a:endParaRPr lang="en-US" altLang="zh-CN" sz="20000" b="1">
              <a:solidFill>
                <a:srgbClr val="FF0066"/>
              </a:solidFill>
              <a:latin typeface="Century Gothic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75" grpId="0" animBg="1"/>
      <p:bldP spid="83976" grpId="0" animBg="1"/>
      <p:bldP spid="83977" grpId="0" animBg="1"/>
      <p:bldP spid="839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47813" y="3243263"/>
            <a:ext cx="23066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2900" b="1">
                <a:solidFill>
                  <a:srgbClr val="FFCCFF"/>
                </a:solidFill>
                <a:latin typeface="华文细黑" pitchFamily="2" charset="-122"/>
                <a:ea typeface="华文细黑" pitchFamily="2" charset="-122"/>
              </a:rPr>
              <a:t>an</a:t>
            </a:r>
            <a:endParaRPr kumimoji="1" lang="en-US" altLang="zh-CN" sz="12900" b="1">
              <a:solidFill>
                <a:srgbClr val="FFCC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076825" y="3213100"/>
            <a:ext cx="22526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2900" b="1">
                <a:solidFill>
                  <a:srgbClr val="FFCCFF"/>
                </a:solidFill>
                <a:latin typeface="华文细黑" pitchFamily="2" charset="-122"/>
                <a:ea typeface="华文细黑" pitchFamily="2" charset="-122"/>
              </a:rPr>
              <a:t>en</a:t>
            </a:r>
            <a:endParaRPr kumimoji="1" lang="en-US" altLang="zh-CN" sz="12900" b="1">
              <a:solidFill>
                <a:srgbClr val="FFCC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64516" name="Group 4"/>
          <p:cNvGrpSpPr/>
          <p:nvPr/>
        </p:nvGrpSpPr>
        <p:grpSpPr bwMode="auto">
          <a:xfrm>
            <a:off x="0" y="2997200"/>
            <a:ext cx="9144000" cy="2895600"/>
            <a:chOff x="0" y="816"/>
            <a:chExt cx="5760" cy="1872"/>
          </a:xfrm>
        </p:grpSpPr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>
              <a:off x="0" y="2064"/>
              <a:ext cx="5760" cy="0"/>
            </a:xfrm>
            <a:prstGeom prst="line">
              <a:avLst/>
            </a:prstGeom>
            <a:noFill/>
            <a:ln w="57150" cmpd="thinThick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57150" cmpd="thinThick">
              <a:solidFill>
                <a:srgbClr val="5F5F5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4519" name="Group 7"/>
            <p:cNvGrpSpPr/>
            <p:nvPr/>
          </p:nvGrpSpPr>
          <p:grpSpPr bwMode="auto">
            <a:xfrm flipV="1">
              <a:off x="0" y="816"/>
              <a:ext cx="5760" cy="624"/>
              <a:chOff x="0" y="1440"/>
              <a:chExt cx="5760" cy="624"/>
            </a:xfrm>
          </p:grpSpPr>
          <p:sp>
            <p:nvSpPr>
              <p:cNvPr id="64520" name="Line 8"/>
              <p:cNvSpPr>
                <a:spLocks noChangeShapeType="1"/>
              </p:cNvSpPr>
              <p:nvPr/>
            </p:nvSpPr>
            <p:spPr bwMode="auto">
              <a:xfrm>
                <a:off x="0" y="1440"/>
                <a:ext cx="5760" cy="0"/>
              </a:xfrm>
              <a:prstGeom prst="line">
                <a:avLst/>
              </a:prstGeom>
              <a:noFill/>
              <a:ln w="57150" cmpd="thinThick">
                <a:solidFill>
                  <a:srgbClr val="5F5F5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1" name="Line 9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60" cy="0"/>
              </a:xfrm>
              <a:prstGeom prst="line">
                <a:avLst/>
              </a:prstGeom>
              <a:noFill/>
              <a:ln w="57150" cmpd="thinThick">
                <a:solidFill>
                  <a:srgbClr val="5F5F5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4522" name="Group 10"/>
          <p:cNvGrpSpPr/>
          <p:nvPr/>
        </p:nvGrpSpPr>
        <p:grpSpPr bwMode="auto">
          <a:xfrm>
            <a:off x="250825" y="0"/>
            <a:ext cx="9144000" cy="1981200"/>
            <a:chOff x="0" y="3072"/>
            <a:chExt cx="5760" cy="1248"/>
          </a:xfrm>
        </p:grpSpPr>
        <p:pic>
          <p:nvPicPr>
            <p:cNvPr id="64523" name="Picture 11" descr="女老师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072"/>
              <a:ext cx="216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24" name="Picture 12" descr="对话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3072"/>
              <a:ext cx="360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076825" y="242888"/>
            <a:ext cx="27082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6600" b="1">
                <a:solidFill>
                  <a:srgbClr val="0000FF"/>
                </a:solidFill>
              </a:rPr>
              <a:t>写一写</a:t>
            </a:r>
            <a:endParaRPr kumimoji="1" lang="zh-CN" altLang="en-US" sz="6600" b="1">
              <a:solidFill>
                <a:srgbClr val="0000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547813" y="3243263"/>
            <a:ext cx="23066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2900" b="1">
                <a:latin typeface="华文细黑" pitchFamily="2" charset="-122"/>
                <a:ea typeface="华文细黑" pitchFamily="2" charset="-122"/>
              </a:rPr>
              <a:t>an</a:t>
            </a:r>
            <a:endParaRPr kumimoji="1" lang="en-US" altLang="zh-CN" sz="12900" b="1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076825" y="3213100"/>
            <a:ext cx="22526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2900" b="1">
                <a:latin typeface="华文细黑" pitchFamily="2" charset="-122"/>
                <a:ea typeface="华文细黑" pitchFamily="2" charset="-122"/>
              </a:rPr>
              <a:t>en</a:t>
            </a:r>
            <a:endParaRPr kumimoji="1" lang="en-US" altLang="zh-CN" sz="12900" b="1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  <p:bldP spid="645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 descr="火t车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860800"/>
            <a:ext cx="62658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10050" y="4221163"/>
            <a:ext cx="1009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ā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940425" y="4292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én</a:t>
            </a:r>
            <a:endParaRPr lang="en-US" altLang="zh-CN" sz="400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033963" y="42926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èn</a:t>
            </a:r>
            <a:endParaRPr lang="en-US" altLang="zh-CN" sz="400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9625" y="4221163"/>
            <a:ext cx="7905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/>
              <a:t>ě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732588" y="4221163"/>
            <a:ext cx="8223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/>
              <a:t>ǎ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84213" y="404813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</a:rPr>
              <a:t>请小朋友检票上车</a:t>
            </a:r>
            <a:r>
              <a:rPr lang="en-US" altLang="zh-CN" sz="3600" b="1" dirty="0">
                <a:solidFill>
                  <a:srgbClr val="FF0066"/>
                </a:solidFill>
              </a:rPr>
              <a:t>:</a:t>
            </a:r>
            <a:endParaRPr lang="en-US" altLang="zh-CN" sz="3600" b="1" dirty="0">
              <a:solidFill>
                <a:srgbClr val="FF0066"/>
              </a:solidFill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441575" y="4221163"/>
            <a:ext cx="762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>
                <a:latin typeface="宋体" panose="02010600030101010101" pitchFamily="2" charset="-122"/>
              </a:rPr>
              <a:t>à</a:t>
            </a:r>
            <a:r>
              <a:rPr lang="en-US" altLang="zh-CN" sz="4000"/>
              <a:t>n</a:t>
            </a:r>
            <a:endParaRPr lang="en-US" altLang="zh-CN" sz="4000"/>
          </a:p>
        </p:txBody>
      </p:sp>
      <p:pic>
        <p:nvPicPr>
          <p:cNvPr id="71696" name="Picture 16" descr="火t车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557338"/>
            <a:ext cx="62658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82588" y="1484313"/>
            <a:ext cx="7334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   </a:t>
            </a:r>
            <a:r>
              <a:rPr lang="zh-CN" altLang="en-US" sz="3600" b="1" dirty="0">
                <a:solidFill>
                  <a:srgbClr val="CC0000"/>
                </a:solidFill>
              </a:rPr>
              <a:t>号车</a:t>
            </a:r>
            <a:endParaRPr lang="zh-CN" altLang="en-US" sz="3600" b="1" dirty="0">
              <a:solidFill>
                <a:srgbClr val="CC0000"/>
              </a:solidFill>
            </a:endParaRP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395288" y="3933825"/>
            <a:ext cx="7334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   </a:t>
            </a:r>
            <a:r>
              <a:rPr lang="zh-CN" altLang="en-US" sz="3600" b="1">
                <a:solidFill>
                  <a:srgbClr val="CC0000"/>
                </a:solidFill>
              </a:rPr>
              <a:t>号车</a:t>
            </a:r>
            <a:endParaRPr lang="zh-CN" altLang="en-US" sz="3600" b="1">
              <a:solidFill>
                <a:srgbClr val="CC0000"/>
              </a:solidFill>
            </a:endParaRP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539750" y="1203325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</a:rPr>
              <a:t>1</a:t>
            </a:r>
            <a:endParaRPr lang="en-US" altLang="zh-CN" sz="3600" b="1" dirty="0">
              <a:solidFill>
                <a:srgbClr val="CC0000"/>
              </a:solidFill>
            </a:endParaRP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11188" y="4221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827088" y="371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611188" y="3724275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00"/>
                </a:solidFill>
              </a:rPr>
              <a:t>2</a:t>
            </a:r>
            <a:endParaRPr lang="en-US" altLang="zh-CN" sz="3600" b="1">
              <a:solidFill>
                <a:srgbClr val="CC0000"/>
              </a:solidFill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555875" y="1884363"/>
            <a:ext cx="1009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 err="1"/>
              <a:t>ā</a:t>
            </a:r>
            <a:r>
              <a:rPr lang="en-US" altLang="zh-CN" sz="4000" dirty="0" err="1"/>
              <a:t>n</a:t>
            </a:r>
            <a:endParaRPr lang="en-US" altLang="zh-CN" sz="4000" dirty="0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449638" y="1989138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èn</a:t>
            </a:r>
            <a:endParaRPr lang="en-US" altLang="zh-CN" sz="4000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4284663" y="1916113"/>
            <a:ext cx="8223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/>
              <a:t>ǎ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5148263" y="1916113"/>
            <a:ext cx="7905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/>
              <a:t>ě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011863" y="1916113"/>
            <a:ext cx="762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>
                <a:latin typeface="宋体" panose="02010600030101010101" pitchFamily="2" charset="-122"/>
              </a:rPr>
              <a:t>á</a:t>
            </a:r>
            <a:r>
              <a:rPr lang="en-US" altLang="zh-CN" sz="4000"/>
              <a:t>n</a:t>
            </a:r>
            <a:endParaRPr lang="en-US" altLang="zh-CN" sz="4000"/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877050" y="1916113"/>
            <a:ext cx="762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/>
              <a:t>ē</a:t>
            </a:r>
            <a:r>
              <a:rPr lang="en-US" altLang="zh-CN" sz="4000"/>
              <a:t>n</a:t>
            </a:r>
            <a:endParaRPr lang="en-US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55650" y="620713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9933FF"/>
                </a:solidFill>
                <a:ea typeface="楷体_GB2312" pitchFamily="49" charset="-122"/>
              </a:rPr>
              <a:t>比一比，读一读，看谁分得清。</a:t>
            </a:r>
            <a:endParaRPr lang="zh-CN" altLang="en-US" sz="4000" dirty="0">
              <a:solidFill>
                <a:srgbClr val="9933FF"/>
              </a:solidFill>
              <a:ea typeface="楷体_GB2312" pitchFamily="49" charset="-122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19547" y="1323782"/>
            <a:ext cx="6948797" cy="360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 dirty="0"/>
              <a:t>  </a:t>
            </a:r>
            <a:r>
              <a:rPr lang="en-US" altLang="zh-CN" sz="9800" b="1" dirty="0">
                <a:solidFill>
                  <a:srgbClr val="D60093"/>
                </a:solidFill>
              </a:rPr>
              <a:t>ɑ</a:t>
            </a:r>
            <a:r>
              <a:rPr lang="en-US" altLang="zh-CN" sz="8800" b="1" dirty="0">
                <a:solidFill>
                  <a:srgbClr val="D60093"/>
                </a:solidFill>
              </a:rPr>
              <a:t>i</a:t>
            </a:r>
            <a:r>
              <a:rPr lang="en-US" altLang="zh-CN" sz="6000" dirty="0">
                <a:solidFill>
                  <a:srgbClr val="D60093"/>
                </a:solidFill>
              </a:rPr>
              <a:t>—</a:t>
            </a:r>
            <a:r>
              <a:rPr lang="en-US" altLang="zh-CN" sz="9800" b="1" dirty="0">
                <a:solidFill>
                  <a:srgbClr val="D60093"/>
                </a:solidFill>
              </a:rPr>
              <a:t>ɑ</a:t>
            </a:r>
            <a:r>
              <a:rPr lang="en-US" altLang="zh-CN" sz="8800" b="1" dirty="0">
                <a:solidFill>
                  <a:srgbClr val="D60093"/>
                </a:solidFill>
              </a:rPr>
              <a:t>n</a:t>
            </a:r>
            <a:r>
              <a:rPr lang="en-US" altLang="zh-CN" sz="6000" dirty="0">
                <a:solidFill>
                  <a:srgbClr val="D60093"/>
                </a:solidFill>
              </a:rPr>
              <a:t>—</a:t>
            </a:r>
            <a:r>
              <a:rPr lang="en-US" altLang="zh-CN" sz="9800" b="1" dirty="0" err="1">
                <a:solidFill>
                  <a:srgbClr val="D60093"/>
                </a:solidFill>
              </a:rPr>
              <a:t>ɑ</a:t>
            </a:r>
            <a:r>
              <a:rPr lang="en-US" altLang="zh-CN" sz="8800" b="1" dirty="0" err="1">
                <a:solidFill>
                  <a:srgbClr val="D60093"/>
                </a:solidFill>
              </a:rPr>
              <a:t>o</a:t>
            </a:r>
            <a:r>
              <a:rPr lang="en-US" altLang="zh-CN" sz="8800" b="1" dirty="0">
                <a:solidFill>
                  <a:srgbClr val="D60093"/>
                </a:solidFill>
              </a:rPr>
              <a:t>  </a:t>
            </a:r>
            <a:endParaRPr lang="en-US" altLang="zh-CN" sz="8800" b="1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8800" b="1" dirty="0">
                <a:solidFill>
                  <a:srgbClr val="D60093"/>
                </a:solidFill>
              </a:rPr>
              <a:t>  en</a:t>
            </a:r>
            <a:r>
              <a:rPr lang="en-US" altLang="zh-CN" sz="6000" dirty="0">
                <a:solidFill>
                  <a:srgbClr val="D60093"/>
                </a:solidFill>
              </a:rPr>
              <a:t>—</a:t>
            </a:r>
            <a:r>
              <a:rPr lang="en-US" altLang="zh-CN" sz="8800" b="1" dirty="0" err="1">
                <a:solidFill>
                  <a:srgbClr val="D60093"/>
                </a:solidFill>
              </a:rPr>
              <a:t>ei</a:t>
            </a:r>
            <a:r>
              <a:rPr lang="en-US" altLang="zh-CN" sz="6000" dirty="0">
                <a:solidFill>
                  <a:srgbClr val="D60093"/>
                </a:solidFill>
              </a:rPr>
              <a:t>—</a:t>
            </a:r>
            <a:r>
              <a:rPr lang="en-US" altLang="zh-CN" sz="8800" b="1" dirty="0">
                <a:solidFill>
                  <a:srgbClr val="D60093"/>
                </a:solidFill>
              </a:rPr>
              <a:t>er</a:t>
            </a:r>
            <a:endParaRPr lang="en-US" altLang="zh-CN" sz="8800" b="1" dirty="0">
              <a:solidFill>
                <a:srgbClr val="D60093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19250" y="5157788"/>
            <a:ext cx="17272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1" dirty="0">
                <a:solidFill>
                  <a:srgbClr val="D60093"/>
                </a:solidFill>
              </a:rPr>
              <a:t>en</a:t>
            </a:r>
            <a:endParaRPr lang="en-US" altLang="zh-CN" sz="88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4" name="Group 6"/>
          <p:cNvGrpSpPr/>
          <p:nvPr/>
        </p:nvGrpSpPr>
        <p:grpSpPr bwMode="auto">
          <a:xfrm>
            <a:off x="539750" y="2636838"/>
            <a:ext cx="1943100" cy="1730375"/>
            <a:chOff x="793" y="890"/>
            <a:chExt cx="1224" cy="1090"/>
          </a:xfrm>
        </p:grpSpPr>
        <p:pic>
          <p:nvPicPr>
            <p:cNvPr id="73735" name="Picture 7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zh-CN" sz="8800"/>
            </a:p>
          </p:txBody>
        </p:sp>
      </p:grpSp>
      <p:pic>
        <p:nvPicPr>
          <p:cNvPr id="73738" name="Picture 10" descr="u=2159748907,3396093169&amp;fm=0&amp;gp=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636838"/>
            <a:ext cx="1800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1" name="Picture 13" descr="u=2159748907,3396093169&amp;fm=0&amp;gp=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565400"/>
            <a:ext cx="1800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u=2159748907,3396093169&amp;fm=0&amp;gp=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565400"/>
            <a:ext cx="1800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8" descr="u=4190427390,3341990040&amp;fm=0&amp;gp=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1913"/>
            <a:ext cx="316865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250825" y="2781300"/>
            <a:ext cx="23764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dirty="0" err="1"/>
              <a:t>gu</a:t>
            </a:r>
            <a:r>
              <a:rPr lang="en-US" altLang="zh-CN" sz="7500" b="1" dirty="0" err="1"/>
              <a:t>ɑ</a:t>
            </a:r>
            <a:r>
              <a:rPr lang="en-US" altLang="zh-CN" sz="6600" dirty="0" err="1"/>
              <a:t>n</a:t>
            </a:r>
            <a:endParaRPr lang="en-US" altLang="zh-CN" sz="6600" dirty="0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2808288" y="2781300"/>
            <a:ext cx="20510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ju</a:t>
            </a:r>
            <a:r>
              <a:rPr lang="en-US" altLang="zh-CN" sz="75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716463" y="2708275"/>
            <a:ext cx="21605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qu</a:t>
            </a:r>
            <a:r>
              <a:rPr lang="en-US" altLang="zh-CN" sz="75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6948488" y="2770188"/>
            <a:ext cx="20510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dirty="0" err="1" smtClean="0"/>
              <a:t>xu</a:t>
            </a:r>
            <a:r>
              <a:rPr lang="en-US" altLang="zh-CN" sz="7500" b="1" dirty="0" err="1" smtClean="0"/>
              <a:t>ɑ</a:t>
            </a:r>
            <a:r>
              <a:rPr lang="en-US" altLang="zh-CN" sz="6600" dirty="0" err="1" smtClean="0"/>
              <a:t>n</a:t>
            </a:r>
            <a:r>
              <a:rPr lang="en-US" altLang="zh-CN" sz="6600" dirty="0" smtClean="0"/>
              <a:t> </a:t>
            </a:r>
            <a:endParaRPr lang="en-US" altLang="zh-CN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6877050" y="2565400"/>
            <a:ext cx="19431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>
                <a:latin typeface="宋体" panose="02010600030101010101" pitchFamily="2" charset="-122"/>
              </a:rPr>
              <a:t>à</a:t>
            </a:r>
            <a:r>
              <a:rPr lang="en-US" altLang="zh-CN" sz="8800">
                <a:latin typeface="Century Gothic" pitchFamily="34" charset="0"/>
              </a:rPr>
              <a:t>n</a:t>
            </a:r>
            <a:endParaRPr lang="en-US" altLang="zh-CN" sz="8800">
              <a:latin typeface="Century Gothic" pitchFamily="34" charset="0"/>
            </a:endParaRP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787900" y="2636838"/>
            <a:ext cx="19431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/>
              <a:t>ǎ</a:t>
            </a:r>
            <a:r>
              <a:rPr lang="en-US" altLang="zh-CN" sz="8800">
                <a:latin typeface="Century Gothic" pitchFamily="34" charset="0"/>
              </a:rPr>
              <a:t>n</a:t>
            </a:r>
            <a:endParaRPr lang="en-US" altLang="zh-CN" sz="8800">
              <a:latin typeface="Century Gothic" pitchFamily="34" charset="0"/>
            </a:endParaRP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2628900" y="2565400"/>
            <a:ext cx="19431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>
                <a:latin typeface="宋体" panose="02010600030101010101" pitchFamily="2" charset="-122"/>
              </a:rPr>
              <a:t>á</a:t>
            </a:r>
            <a:r>
              <a:rPr lang="en-US" altLang="zh-CN" sz="8800">
                <a:latin typeface="Century Gothic" pitchFamily="34" charset="0"/>
              </a:rPr>
              <a:t>n</a:t>
            </a:r>
            <a:endParaRPr lang="en-US" altLang="zh-CN" sz="8800">
              <a:latin typeface="Century Gothic" pitchFamily="34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395288" y="2636838"/>
            <a:ext cx="19431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/>
              <a:t>ā</a:t>
            </a:r>
            <a:r>
              <a:rPr lang="en-US" altLang="zh-CN" sz="8800"/>
              <a:t>n</a:t>
            </a:r>
            <a:endParaRPr lang="en-US" altLang="zh-CN" sz="8800"/>
          </a:p>
        </p:txBody>
      </p:sp>
      <p:grpSp>
        <p:nvGrpSpPr>
          <p:cNvPr id="49166" name="Group 14"/>
          <p:cNvGrpSpPr/>
          <p:nvPr/>
        </p:nvGrpSpPr>
        <p:grpSpPr bwMode="auto">
          <a:xfrm>
            <a:off x="395288" y="2492375"/>
            <a:ext cx="1943100" cy="1730375"/>
            <a:chOff x="793" y="890"/>
            <a:chExt cx="1224" cy="1090"/>
          </a:xfrm>
        </p:grpSpPr>
        <p:pic>
          <p:nvPicPr>
            <p:cNvPr id="49167" name="Picture 15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9600" b="1"/>
                <a:t>ā</a:t>
              </a:r>
              <a:r>
                <a:rPr lang="en-US" altLang="zh-CN" sz="8800"/>
                <a:t>n</a:t>
              </a:r>
              <a:endParaRPr lang="en-US" altLang="zh-CN" sz="8800"/>
            </a:p>
          </p:txBody>
        </p:sp>
      </p:grpSp>
      <p:grpSp>
        <p:nvGrpSpPr>
          <p:cNvPr id="49154" name="Group 2"/>
          <p:cNvGrpSpPr/>
          <p:nvPr/>
        </p:nvGrpSpPr>
        <p:grpSpPr bwMode="auto">
          <a:xfrm>
            <a:off x="6877050" y="2419350"/>
            <a:ext cx="1943100" cy="1730375"/>
            <a:chOff x="793" y="890"/>
            <a:chExt cx="1224" cy="1090"/>
          </a:xfrm>
        </p:grpSpPr>
        <p:pic>
          <p:nvPicPr>
            <p:cNvPr id="49155" name="Picture 3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9600" b="1">
                  <a:latin typeface="宋体" panose="02010600030101010101" pitchFamily="2" charset="-122"/>
                </a:rPr>
                <a:t>à</a:t>
              </a:r>
              <a:r>
                <a:rPr lang="en-US" altLang="zh-CN" sz="8800">
                  <a:latin typeface="Century Gothic" pitchFamily="34" charset="0"/>
                </a:rPr>
                <a:t>n</a:t>
              </a:r>
              <a:endParaRPr lang="en-US" altLang="zh-CN" sz="8800">
                <a:latin typeface="Century Gothic" pitchFamily="34" charset="0"/>
              </a:endParaRPr>
            </a:p>
          </p:txBody>
        </p:sp>
      </p:grpSp>
      <p:grpSp>
        <p:nvGrpSpPr>
          <p:cNvPr id="49160" name="Group 8"/>
          <p:cNvGrpSpPr/>
          <p:nvPr/>
        </p:nvGrpSpPr>
        <p:grpSpPr bwMode="auto">
          <a:xfrm>
            <a:off x="4716463" y="2490788"/>
            <a:ext cx="1943100" cy="1730375"/>
            <a:chOff x="793" y="890"/>
            <a:chExt cx="1224" cy="1090"/>
          </a:xfrm>
        </p:grpSpPr>
        <p:pic>
          <p:nvPicPr>
            <p:cNvPr id="49161" name="Picture 9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9600" b="1"/>
                <a:t>ǎ</a:t>
              </a:r>
              <a:r>
                <a:rPr lang="en-US" altLang="zh-CN" sz="8800">
                  <a:latin typeface="Century Gothic" pitchFamily="34" charset="0"/>
                </a:rPr>
                <a:t>n</a:t>
              </a:r>
              <a:endParaRPr lang="en-US" altLang="zh-CN" sz="8800">
                <a:latin typeface="Century Gothic" pitchFamily="34" charset="0"/>
              </a:endParaRPr>
            </a:p>
          </p:txBody>
        </p:sp>
      </p:grpSp>
      <p:grpSp>
        <p:nvGrpSpPr>
          <p:cNvPr id="49169" name="Group 17"/>
          <p:cNvGrpSpPr/>
          <p:nvPr/>
        </p:nvGrpSpPr>
        <p:grpSpPr bwMode="auto">
          <a:xfrm>
            <a:off x="2555875" y="2490788"/>
            <a:ext cx="1943100" cy="1730375"/>
            <a:chOff x="793" y="890"/>
            <a:chExt cx="1224" cy="1090"/>
          </a:xfrm>
        </p:grpSpPr>
        <p:pic>
          <p:nvPicPr>
            <p:cNvPr id="49170" name="Picture 18" descr="u=2159748907,3396093169&amp;fm=0&amp;gp=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890"/>
              <a:ext cx="1134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793" y="935"/>
              <a:ext cx="122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9600" b="1">
                  <a:latin typeface="宋体" panose="02010600030101010101" pitchFamily="2" charset="-122"/>
                </a:rPr>
                <a:t>á</a:t>
              </a:r>
              <a:r>
                <a:rPr lang="en-US" altLang="zh-CN" sz="8800">
                  <a:latin typeface="Century Gothic" pitchFamily="34" charset="0"/>
                </a:rPr>
                <a:t>n</a:t>
              </a:r>
              <a:endParaRPr lang="en-US" altLang="zh-CN" sz="8800">
                <a:latin typeface="Century Gothic" pitchFamily="34" charset="0"/>
              </a:endParaRPr>
            </a:p>
          </p:txBody>
        </p:sp>
      </p:grpSp>
      <p:pic>
        <p:nvPicPr>
          <p:cNvPr id="49181" name="Picture 29" descr="u=4190427390,3341990040&amp;fm=0&amp;gp=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1913"/>
            <a:ext cx="316865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2484438" y="1917700"/>
            <a:ext cx="1728787" cy="172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698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6000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684213" y="2276475"/>
            <a:ext cx="1225550" cy="11525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33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716463" y="1557338"/>
            <a:ext cx="4140200" cy="20732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 b="1"/>
              <a:t>yu</a:t>
            </a:r>
            <a:r>
              <a:rPr lang="en-US" altLang="zh-CN" sz="13000" b="1"/>
              <a:t>ɑ</a:t>
            </a:r>
            <a:r>
              <a:rPr lang="en-US" altLang="zh-CN" sz="12000" b="1"/>
              <a:t>n</a:t>
            </a:r>
            <a:endParaRPr lang="en-US" altLang="zh-CN" sz="1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042988" y="1196975"/>
            <a:ext cx="698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600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187450" y="3940175"/>
            <a:ext cx="7129463" cy="14335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dirty="0" err="1">
                <a:solidFill>
                  <a:srgbClr val="9933FF"/>
                </a:solidFill>
              </a:rPr>
              <a:t>yu</a:t>
            </a:r>
            <a:r>
              <a:rPr lang="en-US" altLang="zh-CN" sz="8800" b="1" dirty="0" err="1">
                <a:solidFill>
                  <a:srgbClr val="9933FF"/>
                </a:solidFill>
                <a:latin typeface="宋体" panose="02010600030101010101" pitchFamily="2" charset="-122"/>
              </a:rPr>
              <a:t>à</a:t>
            </a:r>
            <a:r>
              <a:rPr lang="en-US" altLang="zh-CN" sz="8000" b="1" dirty="0" err="1">
                <a:solidFill>
                  <a:srgbClr val="9933FF"/>
                </a:solidFill>
              </a:rPr>
              <a:t>n</a:t>
            </a:r>
            <a:r>
              <a:rPr lang="en-US" altLang="zh-CN" sz="8000" b="1" dirty="0"/>
              <a:t> </a:t>
            </a:r>
            <a:r>
              <a:rPr lang="zh-CN" altLang="en-US" sz="8000" b="1" dirty="0"/>
              <a:t>（医院）</a:t>
            </a:r>
            <a:endParaRPr lang="zh-CN" altLang="en-US" sz="8000" b="1" dirty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58888" y="765175"/>
            <a:ext cx="7777162" cy="14335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dirty="0" err="1">
                <a:solidFill>
                  <a:srgbClr val="9933FF"/>
                </a:solidFill>
              </a:rPr>
              <a:t>yu</a:t>
            </a:r>
            <a:r>
              <a:rPr lang="en-US" altLang="zh-CN" sz="8800" b="1" dirty="0" err="1">
                <a:solidFill>
                  <a:srgbClr val="9933FF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8000" b="1" dirty="0" err="1">
                <a:solidFill>
                  <a:srgbClr val="9933FF"/>
                </a:solidFill>
              </a:rPr>
              <a:t>n</a:t>
            </a:r>
            <a:r>
              <a:rPr lang="en-US" altLang="zh-CN" sz="8000" b="1" dirty="0"/>
              <a:t> </a:t>
            </a:r>
            <a:r>
              <a:rPr lang="zh-CN" altLang="en-US" sz="8000" b="1" dirty="0"/>
              <a:t>（圆形）   </a:t>
            </a:r>
            <a:endParaRPr lang="zh-CN" altLang="en-US" sz="8000" b="1" dirty="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187450" y="2427288"/>
            <a:ext cx="7272338" cy="14335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dirty="0" err="1">
                <a:solidFill>
                  <a:srgbClr val="9933FF"/>
                </a:solidFill>
              </a:rPr>
              <a:t>yu</a:t>
            </a:r>
            <a:r>
              <a:rPr lang="en-US" altLang="zh-CN" sz="8800" b="1" dirty="0" err="1">
                <a:solidFill>
                  <a:srgbClr val="9933FF"/>
                </a:solidFill>
              </a:rPr>
              <a:t>ǎ</a:t>
            </a:r>
            <a:r>
              <a:rPr lang="en-US" altLang="zh-CN" sz="8000" b="1" dirty="0" err="1">
                <a:solidFill>
                  <a:srgbClr val="9933FF"/>
                </a:solidFill>
              </a:rPr>
              <a:t>n</a:t>
            </a:r>
            <a:r>
              <a:rPr lang="en-US" altLang="zh-CN" sz="8000" b="1" dirty="0"/>
              <a:t> </a:t>
            </a:r>
            <a:r>
              <a:rPr lang="zh-CN" altLang="en-US" sz="8000" b="1" dirty="0"/>
              <a:t>（远处）</a:t>
            </a:r>
            <a:endParaRPr lang="zh-CN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/>
          <p:nvPr/>
        </p:nvGrpSpPr>
        <p:grpSpPr bwMode="auto">
          <a:xfrm>
            <a:off x="1447800" y="1295400"/>
            <a:ext cx="6489700" cy="4267200"/>
            <a:chOff x="720" y="432"/>
            <a:chExt cx="4088" cy="2688"/>
          </a:xfrm>
        </p:grpSpPr>
        <p:sp>
          <p:nvSpPr>
            <p:cNvPr id="68611" name="Freeform 3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2" name="Freeform 4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3" name="Freeform 5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4" name="Freeform 6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5" name="Freeform 7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6" name="Freeform 8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7" name="Freeform 9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8" name="Freeform 10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9" name="Freeform 11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0" name="Freeform 12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1" name="Freeform 13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2" name="Freeform 14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3" name="Freeform 15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4" name="Freeform 16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5" name="Freeform 17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6" name="Freeform 18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7" name="Freeform 19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8" name="Freeform 20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9" name="Freeform 21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0" name="Freeform 22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1" name="Freeform 23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2" name="Freeform 24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3" name="Freeform 25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4" name="Freeform 26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5" name="Freeform 27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6" name="Freeform 28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7" name="Freeform 29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8" name="Freeform 30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9" name="Freeform 31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0" name="Freeform 32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1" name="Freeform 33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2" name="Freeform 34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3" name="Freeform 35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4" name="Freeform 36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5" name="Freeform 37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6" name="Freeform 38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7" name="Freeform 39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8" name="Freeform 40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9" name="Freeform 41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0" name="Freeform 42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1" name="Freeform 43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2" name="Freeform 44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3" name="Freeform 45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4" name="Freeform 46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5" name="Freeform 47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6" name="Freeform 48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7" name="Freeform 49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8" name="Freeform 50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9" name="Freeform 51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0" name="Freeform 52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1" name="Freeform 53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2" name="Freeform 54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3" name="Freeform 55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4" name="Freeform 56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5" name="Freeform 57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2771775" y="1989138"/>
            <a:ext cx="2286000" cy="2289175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0" b="1">
                <a:solidFill>
                  <a:srgbClr val="990099"/>
                </a:solidFill>
              </a:rPr>
              <a:t>ɑ</a:t>
            </a: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8667" name="Rectangle 59"/>
          <p:cNvSpPr>
            <a:spLocks noChangeArrowheads="1"/>
          </p:cNvSpPr>
          <p:nvPr/>
        </p:nvSpPr>
        <p:spPr bwMode="auto">
          <a:xfrm>
            <a:off x="179388" y="2060575"/>
            <a:ext cx="1524000" cy="2197100"/>
          </a:xfrm>
          <a:prstGeom prst="rect">
            <a:avLst/>
          </a:prstGeom>
          <a:solidFill>
            <a:srgbClr val="CC0000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solidFill>
                  <a:srgbClr val="99FF99"/>
                </a:solidFill>
                <a:latin typeface="Century Gothic" pitchFamily="34" charset="0"/>
              </a:rPr>
              <a:t>d</a:t>
            </a:r>
            <a:endParaRPr kumimoji="1" lang="en-US" altLang="zh-CN" sz="13400" b="1">
              <a:solidFill>
                <a:srgbClr val="99FF99"/>
              </a:solidFill>
              <a:latin typeface="Century Gothic" pitchFamily="34" charset="0"/>
            </a:endParaRPr>
          </a:p>
        </p:txBody>
      </p:sp>
      <p:sp>
        <p:nvSpPr>
          <p:cNvPr id="68673" name="Rectangle 65"/>
          <p:cNvSpPr>
            <a:spLocks noChangeArrowheads="1"/>
          </p:cNvSpPr>
          <p:nvPr/>
        </p:nvSpPr>
        <p:spPr bwMode="auto">
          <a:xfrm>
            <a:off x="-1620838" y="2024063"/>
            <a:ext cx="1654176" cy="2197100"/>
          </a:xfrm>
          <a:prstGeom prst="rect">
            <a:avLst/>
          </a:prstGeom>
          <a:solidFill>
            <a:srgbClr val="CC0000"/>
          </a:solidFill>
          <a:ln w="63500">
            <a:solidFill>
              <a:srgbClr val="CC0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00">
                <a:latin typeface="Arial Black" panose="020B0A04020102020204" pitchFamily="34" charset="0"/>
                <a:ea typeface="PMingLiU" pitchFamily="18" charset="-120"/>
              </a:rPr>
              <a:t>       </a:t>
            </a:r>
            <a:r>
              <a:rPr kumimoji="1" lang="en-US" altLang="zh-CN" sz="800">
                <a:solidFill>
                  <a:srgbClr val="99FF99"/>
                </a:solidFill>
                <a:latin typeface="Arial Black" panose="020B0A04020102020204" pitchFamily="34" charset="0"/>
                <a:ea typeface="PMingLiU" pitchFamily="18" charset="-120"/>
              </a:rPr>
              <a:t> </a:t>
            </a:r>
            <a:r>
              <a:rPr kumimoji="1" lang="en-US" altLang="zh-CN" sz="13400">
                <a:solidFill>
                  <a:srgbClr val="99FF99"/>
                </a:solidFill>
                <a:latin typeface="Arial Black" panose="020B0A04020102020204" pitchFamily="34" charset="0"/>
                <a:ea typeface="PMingLiU" pitchFamily="18" charset="-120"/>
              </a:rPr>
              <a:t>n</a:t>
            </a:r>
            <a:endParaRPr kumimoji="1" lang="en-US" altLang="zh-CN" sz="13400">
              <a:solidFill>
                <a:srgbClr val="99FF99"/>
              </a:solidFill>
              <a:latin typeface="Arial Black" panose="020B0A04020102020204" pitchFamily="34" charset="0"/>
              <a:ea typeface="PMingLiU" pitchFamily="18" charset="-120"/>
            </a:endParaRPr>
          </a:p>
        </p:txBody>
      </p:sp>
      <p:sp>
        <p:nvSpPr>
          <p:cNvPr id="68668" name="Rectangle 60"/>
          <p:cNvSpPr>
            <a:spLocks noChangeArrowheads="1"/>
          </p:cNvSpPr>
          <p:nvPr/>
        </p:nvSpPr>
        <p:spPr bwMode="auto">
          <a:xfrm>
            <a:off x="-1620838" y="2060575"/>
            <a:ext cx="1512888" cy="2197100"/>
          </a:xfrm>
          <a:prstGeom prst="rect">
            <a:avLst/>
          </a:prstGeom>
          <a:solidFill>
            <a:srgbClr val="CC0000"/>
          </a:solidFill>
          <a:ln w="63500">
            <a:solidFill>
              <a:srgbClr val="CC0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00">
                <a:latin typeface="Haettenschweiler" pitchFamily="34" charset="0"/>
              </a:rPr>
              <a:t>               </a:t>
            </a:r>
            <a:r>
              <a:rPr kumimoji="1" lang="en-US" altLang="zh-CN" sz="800">
                <a:solidFill>
                  <a:srgbClr val="99FF99"/>
                </a:solidFill>
                <a:latin typeface="Haettenschweiler" pitchFamily="34" charset="0"/>
              </a:rPr>
              <a:t> </a:t>
            </a:r>
            <a:r>
              <a:rPr kumimoji="1" lang="en-US" altLang="zh-CN" sz="13400">
                <a:solidFill>
                  <a:srgbClr val="99FF99"/>
                </a:solidFill>
                <a:latin typeface="Haettenschweiler" pitchFamily="34" charset="0"/>
              </a:rPr>
              <a:t>t</a:t>
            </a:r>
            <a:endParaRPr kumimoji="1" lang="en-US" altLang="zh-CN" sz="13400">
              <a:solidFill>
                <a:srgbClr val="99FF99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-0.00278 L 0.1371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 -0.00278 L 0.33454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8 -1.00625E-6 L 0.3191 -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7" grpId="0" animBg="1" autoUpdateAnimBg="0"/>
      <p:bldP spid="68667" grpId="1" animBg="1"/>
      <p:bldP spid="68673" grpId="1" animBg="1"/>
      <p:bldP spid="68668" grpId="0" animBg="1"/>
      <p:bldP spid="686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989138"/>
            <a:ext cx="14478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g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1447800" y="1295400"/>
            <a:ext cx="6489700" cy="4267200"/>
            <a:chOff x="720" y="432"/>
            <a:chExt cx="4088" cy="2688"/>
          </a:xfrm>
        </p:grpSpPr>
        <p:sp>
          <p:nvSpPr>
            <p:cNvPr id="47108" name="Freeform 4"/>
            <p:cNvSpPr/>
            <p:nvPr/>
          </p:nvSpPr>
          <p:spPr bwMode="auto">
            <a:xfrm rot="2365425" flipH="1">
              <a:off x="2160" y="76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9" name="Freeform 5"/>
            <p:cNvSpPr/>
            <p:nvPr/>
          </p:nvSpPr>
          <p:spPr bwMode="auto">
            <a:xfrm>
              <a:off x="1865" y="2601"/>
              <a:ext cx="162" cy="175"/>
            </a:xfrm>
            <a:custGeom>
              <a:avLst/>
              <a:gdLst>
                <a:gd name="T0" fmla="*/ 59 w 234"/>
                <a:gd name="T1" fmla="*/ 104 h 256"/>
                <a:gd name="T2" fmla="*/ 25 w 234"/>
                <a:gd name="T3" fmla="*/ 30 h 256"/>
                <a:gd name="T4" fmla="*/ 118 w 234"/>
                <a:gd name="T5" fmla="*/ 60 h 256"/>
                <a:gd name="T6" fmla="*/ 166 w 234"/>
                <a:gd name="T7" fmla="*/ 0 h 256"/>
                <a:gd name="T8" fmla="*/ 166 w 234"/>
                <a:gd name="T9" fmla="*/ 91 h 256"/>
                <a:gd name="T10" fmla="*/ 234 w 234"/>
                <a:gd name="T11" fmla="*/ 119 h 256"/>
                <a:gd name="T12" fmla="*/ 152 w 234"/>
                <a:gd name="T13" fmla="*/ 165 h 256"/>
                <a:gd name="T14" fmla="*/ 143 w 234"/>
                <a:gd name="T15" fmla="*/ 256 h 256"/>
                <a:gd name="T16" fmla="*/ 80 w 234"/>
                <a:gd name="T17" fmla="*/ 195 h 256"/>
                <a:gd name="T18" fmla="*/ 0 w 234"/>
                <a:gd name="T19" fmla="*/ 211 h 256"/>
                <a:gd name="T20" fmla="*/ 48 w 234"/>
                <a:gd name="T21" fmla="*/ 135 h 256"/>
                <a:gd name="T22" fmla="*/ 59 w 234"/>
                <a:gd name="T23" fmla="*/ 104 h 256"/>
                <a:gd name="T24" fmla="*/ 59 w 234"/>
                <a:gd name="T25" fmla="*/ 1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56">
                  <a:moveTo>
                    <a:pt x="59" y="104"/>
                  </a:moveTo>
                  <a:lnTo>
                    <a:pt x="25" y="30"/>
                  </a:lnTo>
                  <a:lnTo>
                    <a:pt x="118" y="60"/>
                  </a:lnTo>
                  <a:lnTo>
                    <a:pt x="166" y="0"/>
                  </a:lnTo>
                  <a:lnTo>
                    <a:pt x="166" y="91"/>
                  </a:lnTo>
                  <a:lnTo>
                    <a:pt x="234" y="119"/>
                  </a:lnTo>
                  <a:lnTo>
                    <a:pt x="152" y="165"/>
                  </a:lnTo>
                  <a:lnTo>
                    <a:pt x="143" y="256"/>
                  </a:lnTo>
                  <a:lnTo>
                    <a:pt x="80" y="195"/>
                  </a:lnTo>
                  <a:lnTo>
                    <a:pt x="0" y="211"/>
                  </a:lnTo>
                  <a:lnTo>
                    <a:pt x="48" y="135"/>
                  </a:lnTo>
                  <a:lnTo>
                    <a:pt x="59" y="104"/>
                  </a:lnTo>
                  <a:lnTo>
                    <a:pt x="59" y="104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0" name="Freeform 6"/>
            <p:cNvSpPr/>
            <p:nvPr/>
          </p:nvSpPr>
          <p:spPr bwMode="auto">
            <a:xfrm>
              <a:off x="728" y="2016"/>
              <a:ext cx="308" cy="289"/>
            </a:xfrm>
            <a:custGeom>
              <a:avLst/>
              <a:gdLst>
                <a:gd name="T0" fmla="*/ 130 w 445"/>
                <a:gd name="T1" fmla="*/ 135 h 422"/>
                <a:gd name="T2" fmla="*/ 71 w 445"/>
                <a:gd name="T3" fmla="*/ 13 h 422"/>
                <a:gd name="T4" fmla="*/ 210 w 445"/>
                <a:gd name="T5" fmla="*/ 74 h 422"/>
                <a:gd name="T6" fmla="*/ 318 w 445"/>
                <a:gd name="T7" fmla="*/ 0 h 422"/>
                <a:gd name="T8" fmla="*/ 318 w 445"/>
                <a:gd name="T9" fmla="*/ 148 h 422"/>
                <a:gd name="T10" fmla="*/ 445 w 445"/>
                <a:gd name="T11" fmla="*/ 224 h 422"/>
                <a:gd name="T12" fmla="*/ 318 w 445"/>
                <a:gd name="T13" fmla="*/ 270 h 422"/>
                <a:gd name="T14" fmla="*/ 255 w 445"/>
                <a:gd name="T15" fmla="*/ 422 h 422"/>
                <a:gd name="T16" fmla="*/ 175 w 445"/>
                <a:gd name="T17" fmla="*/ 270 h 422"/>
                <a:gd name="T18" fmla="*/ 0 w 445"/>
                <a:gd name="T19" fmla="*/ 255 h 422"/>
                <a:gd name="T20" fmla="*/ 130 w 445"/>
                <a:gd name="T21" fmla="*/ 135 h 422"/>
                <a:gd name="T22" fmla="*/ 130 w 445"/>
                <a:gd name="T23" fmla="*/ 13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422">
                  <a:moveTo>
                    <a:pt x="130" y="135"/>
                  </a:moveTo>
                  <a:lnTo>
                    <a:pt x="71" y="13"/>
                  </a:lnTo>
                  <a:lnTo>
                    <a:pt x="210" y="74"/>
                  </a:lnTo>
                  <a:lnTo>
                    <a:pt x="318" y="0"/>
                  </a:lnTo>
                  <a:lnTo>
                    <a:pt x="318" y="148"/>
                  </a:lnTo>
                  <a:lnTo>
                    <a:pt x="445" y="224"/>
                  </a:lnTo>
                  <a:lnTo>
                    <a:pt x="318" y="270"/>
                  </a:lnTo>
                  <a:lnTo>
                    <a:pt x="255" y="422"/>
                  </a:lnTo>
                  <a:lnTo>
                    <a:pt x="175" y="270"/>
                  </a:lnTo>
                  <a:lnTo>
                    <a:pt x="0" y="255"/>
                  </a:lnTo>
                  <a:lnTo>
                    <a:pt x="130" y="135"/>
                  </a:lnTo>
                  <a:lnTo>
                    <a:pt x="130" y="13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1" name="Freeform 7"/>
            <p:cNvSpPr/>
            <p:nvPr/>
          </p:nvSpPr>
          <p:spPr bwMode="auto">
            <a:xfrm>
              <a:off x="1360" y="1453"/>
              <a:ext cx="170" cy="175"/>
            </a:xfrm>
            <a:custGeom>
              <a:avLst/>
              <a:gdLst>
                <a:gd name="T0" fmla="*/ 11 w 245"/>
                <a:gd name="T1" fmla="*/ 16 h 257"/>
                <a:gd name="T2" fmla="*/ 118 w 245"/>
                <a:gd name="T3" fmla="*/ 46 h 257"/>
                <a:gd name="T4" fmla="*/ 200 w 245"/>
                <a:gd name="T5" fmla="*/ 0 h 257"/>
                <a:gd name="T6" fmla="*/ 188 w 245"/>
                <a:gd name="T7" fmla="*/ 90 h 257"/>
                <a:gd name="T8" fmla="*/ 245 w 245"/>
                <a:gd name="T9" fmla="*/ 135 h 257"/>
                <a:gd name="T10" fmla="*/ 141 w 245"/>
                <a:gd name="T11" fmla="*/ 168 h 257"/>
                <a:gd name="T12" fmla="*/ 104 w 245"/>
                <a:gd name="T13" fmla="*/ 257 h 257"/>
                <a:gd name="T14" fmla="*/ 70 w 245"/>
                <a:gd name="T15" fmla="*/ 150 h 257"/>
                <a:gd name="T16" fmla="*/ 0 w 245"/>
                <a:gd name="T17" fmla="*/ 168 h 257"/>
                <a:gd name="T18" fmla="*/ 46 w 245"/>
                <a:gd name="T19" fmla="*/ 105 h 257"/>
                <a:gd name="T20" fmla="*/ 11 w 245"/>
                <a:gd name="T21" fmla="*/ 16 h 257"/>
                <a:gd name="T22" fmla="*/ 11 w 245"/>
                <a:gd name="T23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7">
                  <a:moveTo>
                    <a:pt x="11" y="16"/>
                  </a:moveTo>
                  <a:lnTo>
                    <a:pt x="118" y="46"/>
                  </a:lnTo>
                  <a:lnTo>
                    <a:pt x="200" y="0"/>
                  </a:lnTo>
                  <a:lnTo>
                    <a:pt x="188" y="90"/>
                  </a:lnTo>
                  <a:lnTo>
                    <a:pt x="245" y="135"/>
                  </a:lnTo>
                  <a:lnTo>
                    <a:pt x="141" y="168"/>
                  </a:lnTo>
                  <a:lnTo>
                    <a:pt x="104" y="257"/>
                  </a:lnTo>
                  <a:lnTo>
                    <a:pt x="70" y="150"/>
                  </a:lnTo>
                  <a:lnTo>
                    <a:pt x="0" y="168"/>
                  </a:lnTo>
                  <a:lnTo>
                    <a:pt x="46" y="105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2" name="Freeform 8"/>
            <p:cNvSpPr/>
            <p:nvPr/>
          </p:nvSpPr>
          <p:spPr bwMode="auto">
            <a:xfrm>
              <a:off x="2027" y="2292"/>
              <a:ext cx="1165" cy="412"/>
            </a:xfrm>
            <a:custGeom>
              <a:avLst/>
              <a:gdLst>
                <a:gd name="T0" fmla="*/ 1291 w 1679"/>
                <a:gd name="T1" fmla="*/ 74 h 603"/>
                <a:gd name="T2" fmla="*/ 974 w 1679"/>
                <a:gd name="T3" fmla="*/ 29 h 603"/>
                <a:gd name="T4" fmla="*/ 647 w 1679"/>
                <a:gd name="T5" fmla="*/ 0 h 603"/>
                <a:gd name="T6" fmla="*/ 399 w 1679"/>
                <a:gd name="T7" fmla="*/ 0 h 603"/>
                <a:gd name="T8" fmla="*/ 152 w 1679"/>
                <a:gd name="T9" fmla="*/ 46 h 603"/>
                <a:gd name="T10" fmla="*/ 36 w 1679"/>
                <a:gd name="T11" fmla="*/ 90 h 603"/>
                <a:gd name="T12" fmla="*/ 0 w 1679"/>
                <a:gd name="T13" fmla="*/ 181 h 603"/>
                <a:gd name="T14" fmla="*/ 82 w 1679"/>
                <a:gd name="T15" fmla="*/ 270 h 603"/>
                <a:gd name="T16" fmla="*/ 552 w 1679"/>
                <a:gd name="T17" fmla="*/ 468 h 603"/>
                <a:gd name="T18" fmla="*/ 1021 w 1679"/>
                <a:gd name="T19" fmla="*/ 572 h 603"/>
                <a:gd name="T20" fmla="*/ 1303 w 1679"/>
                <a:gd name="T21" fmla="*/ 603 h 603"/>
                <a:gd name="T22" fmla="*/ 1536 w 1679"/>
                <a:gd name="T23" fmla="*/ 557 h 603"/>
                <a:gd name="T24" fmla="*/ 1666 w 1679"/>
                <a:gd name="T25" fmla="*/ 498 h 603"/>
                <a:gd name="T26" fmla="*/ 1679 w 1679"/>
                <a:gd name="T27" fmla="*/ 348 h 603"/>
                <a:gd name="T28" fmla="*/ 1548 w 1679"/>
                <a:gd name="T29" fmla="*/ 194 h 603"/>
                <a:gd name="T30" fmla="*/ 1409 w 1679"/>
                <a:gd name="T31" fmla="*/ 120 h 603"/>
                <a:gd name="T32" fmla="*/ 1291 w 1679"/>
                <a:gd name="T33" fmla="*/ 74 h 603"/>
                <a:gd name="T34" fmla="*/ 1291 w 1679"/>
                <a:gd name="T35" fmla="*/ 7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9" h="603">
                  <a:moveTo>
                    <a:pt x="1291" y="74"/>
                  </a:moveTo>
                  <a:lnTo>
                    <a:pt x="974" y="29"/>
                  </a:lnTo>
                  <a:lnTo>
                    <a:pt x="647" y="0"/>
                  </a:lnTo>
                  <a:lnTo>
                    <a:pt x="399" y="0"/>
                  </a:lnTo>
                  <a:lnTo>
                    <a:pt x="152" y="46"/>
                  </a:lnTo>
                  <a:lnTo>
                    <a:pt x="36" y="90"/>
                  </a:lnTo>
                  <a:lnTo>
                    <a:pt x="0" y="181"/>
                  </a:lnTo>
                  <a:lnTo>
                    <a:pt x="82" y="270"/>
                  </a:lnTo>
                  <a:lnTo>
                    <a:pt x="552" y="468"/>
                  </a:lnTo>
                  <a:lnTo>
                    <a:pt x="1021" y="572"/>
                  </a:lnTo>
                  <a:lnTo>
                    <a:pt x="1303" y="603"/>
                  </a:lnTo>
                  <a:lnTo>
                    <a:pt x="1536" y="557"/>
                  </a:lnTo>
                  <a:lnTo>
                    <a:pt x="1666" y="498"/>
                  </a:lnTo>
                  <a:lnTo>
                    <a:pt x="1679" y="348"/>
                  </a:lnTo>
                  <a:lnTo>
                    <a:pt x="1548" y="194"/>
                  </a:lnTo>
                  <a:lnTo>
                    <a:pt x="1409" y="120"/>
                  </a:lnTo>
                  <a:lnTo>
                    <a:pt x="1291" y="74"/>
                  </a:lnTo>
                  <a:lnTo>
                    <a:pt x="1291" y="74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3" name="Freeform 9"/>
            <p:cNvSpPr/>
            <p:nvPr/>
          </p:nvSpPr>
          <p:spPr bwMode="auto">
            <a:xfrm>
              <a:off x="3858" y="432"/>
              <a:ext cx="950" cy="691"/>
            </a:xfrm>
            <a:custGeom>
              <a:avLst/>
              <a:gdLst>
                <a:gd name="T0" fmla="*/ 0 w 1371"/>
                <a:gd name="T1" fmla="*/ 390 h 1009"/>
                <a:gd name="T2" fmla="*/ 200 w 1371"/>
                <a:gd name="T3" fmla="*/ 148 h 1009"/>
                <a:gd name="T4" fmla="*/ 728 w 1371"/>
                <a:gd name="T5" fmla="*/ 105 h 1009"/>
                <a:gd name="T6" fmla="*/ 1137 w 1371"/>
                <a:gd name="T7" fmla="*/ 0 h 1009"/>
                <a:gd name="T8" fmla="*/ 1371 w 1371"/>
                <a:gd name="T9" fmla="*/ 239 h 1009"/>
                <a:gd name="T10" fmla="*/ 974 w 1371"/>
                <a:gd name="T11" fmla="*/ 285 h 1009"/>
                <a:gd name="T12" fmla="*/ 1019 w 1371"/>
                <a:gd name="T13" fmla="*/ 344 h 1009"/>
                <a:gd name="T14" fmla="*/ 974 w 1371"/>
                <a:gd name="T15" fmla="*/ 618 h 1009"/>
                <a:gd name="T16" fmla="*/ 797 w 1371"/>
                <a:gd name="T17" fmla="*/ 1009 h 1009"/>
                <a:gd name="T18" fmla="*/ 0 w 1371"/>
                <a:gd name="T19" fmla="*/ 390 h 1009"/>
                <a:gd name="T20" fmla="*/ 0 w 1371"/>
                <a:gd name="T21" fmla="*/ 39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9">
                  <a:moveTo>
                    <a:pt x="0" y="390"/>
                  </a:moveTo>
                  <a:lnTo>
                    <a:pt x="200" y="148"/>
                  </a:lnTo>
                  <a:lnTo>
                    <a:pt x="728" y="105"/>
                  </a:lnTo>
                  <a:lnTo>
                    <a:pt x="1137" y="0"/>
                  </a:lnTo>
                  <a:lnTo>
                    <a:pt x="1371" y="239"/>
                  </a:lnTo>
                  <a:lnTo>
                    <a:pt x="974" y="285"/>
                  </a:lnTo>
                  <a:lnTo>
                    <a:pt x="1019" y="344"/>
                  </a:lnTo>
                  <a:lnTo>
                    <a:pt x="974" y="618"/>
                  </a:lnTo>
                  <a:lnTo>
                    <a:pt x="797" y="1009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4" name="Freeform 10"/>
            <p:cNvSpPr/>
            <p:nvPr/>
          </p:nvSpPr>
          <p:spPr bwMode="auto">
            <a:xfrm>
              <a:off x="2337" y="647"/>
              <a:ext cx="708" cy="610"/>
            </a:xfrm>
            <a:custGeom>
              <a:avLst/>
              <a:gdLst>
                <a:gd name="T0" fmla="*/ 377 w 1023"/>
                <a:gd name="T1" fmla="*/ 0 h 891"/>
                <a:gd name="T2" fmla="*/ 188 w 1023"/>
                <a:gd name="T3" fmla="*/ 30 h 891"/>
                <a:gd name="T4" fmla="*/ 236 w 1023"/>
                <a:gd name="T5" fmla="*/ 76 h 891"/>
                <a:gd name="T6" fmla="*/ 152 w 1023"/>
                <a:gd name="T7" fmla="*/ 108 h 891"/>
                <a:gd name="T8" fmla="*/ 165 w 1023"/>
                <a:gd name="T9" fmla="*/ 154 h 891"/>
                <a:gd name="T10" fmla="*/ 131 w 1023"/>
                <a:gd name="T11" fmla="*/ 167 h 891"/>
                <a:gd name="T12" fmla="*/ 143 w 1023"/>
                <a:gd name="T13" fmla="*/ 228 h 891"/>
                <a:gd name="T14" fmla="*/ 61 w 1023"/>
                <a:gd name="T15" fmla="*/ 273 h 891"/>
                <a:gd name="T16" fmla="*/ 107 w 1023"/>
                <a:gd name="T17" fmla="*/ 289 h 891"/>
                <a:gd name="T18" fmla="*/ 25 w 1023"/>
                <a:gd name="T19" fmla="*/ 393 h 891"/>
                <a:gd name="T20" fmla="*/ 72 w 1023"/>
                <a:gd name="T21" fmla="*/ 408 h 891"/>
                <a:gd name="T22" fmla="*/ 48 w 1023"/>
                <a:gd name="T23" fmla="*/ 454 h 891"/>
                <a:gd name="T24" fmla="*/ 0 w 1023"/>
                <a:gd name="T25" fmla="*/ 621 h 891"/>
                <a:gd name="T26" fmla="*/ 118 w 1023"/>
                <a:gd name="T27" fmla="*/ 787 h 891"/>
                <a:gd name="T28" fmla="*/ 354 w 1023"/>
                <a:gd name="T29" fmla="*/ 891 h 891"/>
                <a:gd name="T30" fmla="*/ 858 w 1023"/>
                <a:gd name="T31" fmla="*/ 710 h 891"/>
                <a:gd name="T32" fmla="*/ 894 w 1023"/>
                <a:gd name="T33" fmla="*/ 682 h 891"/>
                <a:gd name="T34" fmla="*/ 939 w 1023"/>
                <a:gd name="T35" fmla="*/ 695 h 891"/>
                <a:gd name="T36" fmla="*/ 905 w 1023"/>
                <a:gd name="T37" fmla="*/ 621 h 891"/>
                <a:gd name="T38" fmla="*/ 974 w 1023"/>
                <a:gd name="T39" fmla="*/ 591 h 891"/>
                <a:gd name="T40" fmla="*/ 939 w 1023"/>
                <a:gd name="T41" fmla="*/ 517 h 891"/>
                <a:gd name="T42" fmla="*/ 1023 w 1023"/>
                <a:gd name="T43" fmla="*/ 467 h 891"/>
                <a:gd name="T44" fmla="*/ 939 w 1023"/>
                <a:gd name="T45" fmla="*/ 423 h 891"/>
                <a:gd name="T46" fmla="*/ 987 w 1023"/>
                <a:gd name="T47" fmla="*/ 378 h 891"/>
                <a:gd name="T48" fmla="*/ 928 w 1023"/>
                <a:gd name="T49" fmla="*/ 304 h 891"/>
                <a:gd name="T50" fmla="*/ 953 w 1023"/>
                <a:gd name="T51" fmla="*/ 258 h 891"/>
                <a:gd name="T52" fmla="*/ 880 w 1023"/>
                <a:gd name="T53" fmla="*/ 228 h 891"/>
                <a:gd name="T54" fmla="*/ 880 w 1023"/>
                <a:gd name="T55" fmla="*/ 167 h 891"/>
                <a:gd name="T56" fmla="*/ 705 w 1023"/>
                <a:gd name="T57" fmla="*/ 76 h 891"/>
                <a:gd name="T58" fmla="*/ 377 w 1023"/>
                <a:gd name="T59" fmla="*/ 0 h 891"/>
                <a:gd name="T60" fmla="*/ 377 w 1023"/>
                <a:gd name="T6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3" h="891">
                  <a:moveTo>
                    <a:pt x="377" y="0"/>
                  </a:moveTo>
                  <a:lnTo>
                    <a:pt x="188" y="30"/>
                  </a:lnTo>
                  <a:lnTo>
                    <a:pt x="236" y="76"/>
                  </a:lnTo>
                  <a:lnTo>
                    <a:pt x="152" y="108"/>
                  </a:lnTo>
                  <a:lnTo>
                    <a:pt x="165" y="154"/>
                  </a:lnTo>
                  <a:lnTo>
                    <a:pt x="131" y="167"/>
                  </a:lnTo>
                  <a:lnTo>
                    <a:pt x="143" y="228"/>
                  </a:lnTo>
                  <a:lnTo>
                    <a:pt x="61" y="273"/>
                  </a:lnTo>
                  <a:lnTo>
                    <a:pt x="107" y="289"/>
                  </a:lnTo>
                  <a:lnTo>
                    <a:pt x="25" y="393"/>
                  </a:lnTo>
                  <a:lnTo>
                    <a:pt x="72" y="408"/>
                  </a:lnTo>
                  <a:lnTo>
                    <a:pt x="48" y="454"/>
                  </a:lnTo>
                  <a:lnTo>
                    <a:pt x="0" y="621"/>
                  </a:lnTo>
                  <a:lnTo>
                    <a:pt x="118" y="787"/>
                  </a:lnTo>
                  <a:lnTo>
                    <a:pt x="354" y="891"/>
                  </a:lnTo>
                  <a:lnTo>
                    <a:pt x="858" y="710"/>
                  </a:lnTo>
                  <a:lnTo>
                    <a:pt x="894" y="682"/>
                  </a:lnTo>
                  <a:lnTo>
                    <a:pt x="939" y="695"/>
                  </a:lnTo>
                  <a:lnTo>
                    <a:pt x="905" y="621"/>
                  </a:lnTo>
                  <a:lnTo>
                    <a:pt x="974" y="591"/>
                  </a:lnTo>
                  <a:lnTo>
                    <a:pt x="939" y="517"/>
                  </a:lnTo>
                  <a:lnTo>
                    <a:pt x="1023" y="467"/>
                  </a:lnTo>
                  <a:lnTo>
                    <a:pt x="939" y="423"/>
                  </a:lnTo>
                  <a:lnTo>
                    <a:pt x="987" y="378"/>
                  </a:lnTo>
                  <a:lnTo>
                    <a:pt x="928" y="304"/>
                  </a:lnTo>
                  <a:lnTo>
                    <a:pt x="953" y="258"/>
                  </a:lnTo>
                  <a:lnTo>
                    <a:pt x="880" y="228"/>
                  </a:lnTo>
                  <a:lnTo>
                    <a:pt x="880" y="167"/>
                  </a:lnTo>
                  <a:lnTo>
                    <a:pt x="705" y="76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5" name="Freeform 11"/>
            <p:cNvSpPr/>
            <p:nvPr/>
          </p:nvSpPr>
          <p:spPr bwMode="auto">
            <a:xfrm>
              <a:off x="2997" y="967"/>
              <a:ext cx="1674" cy="1944"/>
            </a:xfrm>
            <a:custGeom>
              <a:avLst/>
              <a:gdLst>
                <a:gd name="T0" fmla="*/ 574 w 2414"/>
                <a:gd name="T1" fmla="*/ 0 h 2840"/>
                <a:gd name="T2" fmla="*/ 127 w 2414"/>
                <a:gd name="T3" fmla="*/ 154 h 2840"/>
                <a:gd name="T4" fmla="*/ 197 w 2414"/>
                <a:gd name="T5" fmla="*/ 711 h 2840"/>
                <a:gd name="T6" fmla="*/ 45 w 2414"/>
                <a:gd name="T7" fmla="*/ 1359 h 2840"/>
                <a:gd name="T8" fmla="*/ 91 w 2414"/>
                <a:gd name="T9" fmla="*/ 1950 h 2840"/>
                <a:gd name="T10" fmla="*/ 386 w 2414"/>
                <a:gd name="T11" fmla="*/ 2190 h 2840"/>
                <a:gd name="T12" fmla="*/ 386 w 2414"/>
                <a:gd name="T13" fmla="*/ 2462 h 2840"/>
                <a:gd name="T14" fmla="*/ 116 w 2414"/>
                <a:gd name="T15" fmla="*/ 2507 h 2840"/>
                <a:gd name="T16" fmla="*/ 21 w 2414"/>
                <a:gd name="T17" fmla="*/ 2583 h 2840"/>
                <a:gd name="T18" fmla="*/ 57 w 2414"/>
                <a:gd name="T19" fmla="*/ 2599 h 2840"/>
                <a:gd name="T20" fmla="*/ 0 w 2414"/>
                <a:gd name="T21" fmla="*/ 2688 h 2840"/>
                <a:gd name="T22" fmla="*/ 91 w 2414"/>
                <a:gd name="T23" fmla="*/ 2688 h 2840"/>
                <a:gd name="T24" fmla="*/ 104 w 2414"/>
                <a:gd name="T25" fmla="*/ 2781 h 2840"/>
                <a:gd name="T26" fmla="*/ 175 w 2414"/>
                <a:gd name="T27" fmla="*/ 2781 h 2840"/>
                <a:gd name="T28" fmla="*/ 222 w 2414"/>
                <a:gd name="T29" fmla="*/ 2811 h 2840"/>
                <a:gd name="T30" fmla="*/ 302 w 2414"/>
                <a:gd name="T31" fmla="*/ 2781 h 2840"/>
                <a:gd name="T32" fmla="*/ 361 w 2414"/>
                <a:gd name="T33" fmla="*/ 2840 h 2840"/>
                <a:gd name="T34" fmla="*/ 420 w 2414"/>
                <a:gd name="T35" fmla="*/ 2794 h 2840"/>
                <a:gd name="T36" fmla="*/ 502 w 2414"/>
                <a:gd name="T37" fmla="*/ 2811 h 2840"/>
                <a:gd name="T38" fmla="*/ 560 w 2414"/>
                <a:gd name="T39" fmla="*/ 2751 h 2840"/>
                <a:gd name="T40" fmla="*/ 642 w 2414"/>
                <a:gd name="T41" fmla="*/ 2794 h 2840"/>
                <a:gd name="T42" fmla="*/ 667 w 2414"/>
                <a:gd name="T43" fmla="*/ 2735 h 2840"/>
                <a:gd name="T44" fmla="*/ 737 w 2414"/>
                <a:gd name="T45" fmla="*/ 2751 h 2840"/>
                <a:gd name="T46" fmla="*/ 772 w 2414"/>
                <a:gd name="T47" fmla="*/ 2657 h 2840"/>
                <a:gd name="T48" fmla="*/ 842 w 2414"/>
                <a:gd name="T49" fmla="*/ 2644 h 2840"/>
                <a:gd name="T50" fmla="*/ 855 w 2414"/>
                <a:gd name="T51" fmla="*/ 2553 h 2840"/>
                <a:gd name="T52" fmla="*/ 912 w 2414"/>
                <a:gd name="T53" fmla="*/ 2538 h 2840"/>
                <a:gd name="T54" fmla="*/ 889 w 2414"/>
                <a:gd name="T55" fmla="*/ 2479 h 2840"/>
                <a:gd name="T56" fmla="*/ 935 w 2414"/>
                <a:gd name="T57" fmla="*/ 2433 h 2840"/>
                <a:gd name="T58" fmla="*/ 948 w 2414"/>
                <a:gd name="T59" fmla="*/ 2327 h 2840"/>
                <a:gd name="T60" fmla="*/ 1559 w 2414"/>
                <a:gd name="T61" fmla="*/ 1935 h 2840"/>
                <a:gd name="T62" fmla="*/ 1945 w 2414"/>
                <a:gd name="T63" fmla="*/ 1783 h 2840"/>
                <a:gd name="T64" fmla="*/ 1920 w 2414"/>
                <a:gd name="T65" fmla="*/ 1374 h 2840"/>
                <a:gd name="T66" fmla="*/ 2414 w 2414"/>
                <a:gd name="T67" fmla="*/ 1239 h 2840"/>
                <a:gd name="T68" fmla="*/ 2285 w 2414"/>
                <a:gd name="T69" fmla="*/ 892 h 2840"/>
                <a:gd name="T70" fmla="*/ 2004 w 2414"/>
                <a:gd name="T71" fmla="*/ 472 h 2840"/>
                <a:gd name="T72" fmla="*/ 574 w 2414"/>
                <a:gd name="T73" fmla="*/ 0 h 2840"/>
                <a:gd name="T74" fmla="*/ 574 w 2414"/>
                <a:gd name="T7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4" h="2840">
                  <a:moveTo>
                    <a:pt x="574" y="0"/>
                  </a:moveTo>
                  <a:lnTo>
                    <a:pt x="127" y="154"/>
                  </a:lnTo>
                  <a:lnTo>
                    <a:pt x="197" y="711"/>
                  </a:lnTo>
                  <a:lnTo>
                    <a:pt x="45" y="1359"/>
                  </a:lnTo>
                  <a:lnTo>
                    <a:pt x="91" y="1950"/>
                  </a:lnTo>
                  <a:lnTo>
                    <a:pt x="386" y="2190"/>
                  </a:lnTo>
                  <a:lnTo>
                    <a:pt x="386" y="2462"/>
                  </a:lnTo>
                  <a:lnTo>
                    <a:pt x="116" y="2507"/>
                  </a:lnTo>
                  <a:lnTo>
                    <a:pt x="21" y="2583"/>
                  </a:lnTo>
                  <a:lnTo>
                    <a:pt x="57" y="2599"/>
                  </a:lnTo>
                  <a:lnTo>
                    <a:pt x="0" y="2688"/>
                  </a:lnTo>
                  <a:lnTo>
                    <a:pt x="91" y="2688"/>
                  </a:lnTo>
                  <a:lnTo>
                    <a:pt x="104" y="2781"/>
                  </a:lnTo>
                  <a:lnTo>
                    <a:pt x="175" y="2781"/>
                  </a:lnTo>
                  <a:lnTo>
                    <a:pt x="222" y="2811"/>
                  </a:lnTo>
                  <a:lnTo>
                    <a:pt x="302" y="2781"/>
                  </a:lnTo>
                  <a:lnTo>
                    <a:pt x="361" y="2840"/>
                  </a:lnTo>
                  <a:lnTo>
                    <a:pt x="420" y="2794"/>
                  </a:lnTo>
                  <a:lnTo>
                    <a:pt x="502" y="2811"/>
                  </a:lnTo>
                  <a:lnTo>
                    <a:pt x="560" y="2751"/>
                  </a:lnTo>
                  <a:lnTo>
                    <a:pt x="642" y="2794"/>
                  </a:lnTo>
                  <a:lnTo>
                    <a:pt x="667" y="2735"/>
                  </a:lnTo>
                  <a:lnTo>
                    <a:pt x="737" y="2751"/>
                  </a:lnTo>
                  <a:lnTo>
                    <a:pt x="772" y="2657"/>
                  </a:lnTo>
                  <a:lnTo>
                    <a:pt x="842" y="2644"/>
                  </a:lnTo>
                  <a:lnTo>
                    <a:pt x="855" y="2553"/>
                  </a:lnTo>
                  <a:lnTo>
                    <a:pt x="912" y="2538"/>
                  </a:lnTo>
                  <a:lnTo>
                    <a:pt x="889" y="2479"/>
                  </a:lnTo>
                  <a:lnTo>
                    <a:pt x="935" y="2433"/>
                  </a:lnTo>
                  <a:lnTo>
                    <a:pt x="948" y="2327"/>
                  </a:lnTo>
                  <a:lnTo>
                    <a:pt x="1559" y="1935"/>
                  </a:lnTo>
                  <a:lnTo>
                    <a:pt x="1945" y="1783"/>
                  </a:lnTo>
                  <a:lnTo>
                    <a:pt x="1920" y="1374"/>
                  </a:lnTo>
                  <a:lnTo>
                    <a:pt x="2414" y="1239"/>
                  </a:lnTo>
                  <a:lnTo>
                    <a:pt x="2285" y="892"/>
                  </a:lnTo>
                  <a:lnTo>
                    <a:pt x="2004" y="472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A84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6" name="Freeform 12"/>
            <p:cNvSpPr/>
            <p:nvPr/>
          </p:nvSpPr>
          <p:spPr bwMode="auto">
            <a:xfrm>
              <a:off x="2572" y="544"/>
              <a:ext cx="308" cy="270"/>
            </a:xfrm>
            <a:custGeom>
              <a:avLst/>
              <a:gdLst>
                <a:gd name="T0" fmla="*/ 95 w 445"/>
                <a:gd name="T1" fmla="*/ 48 h 394"/>
                <a:gd name="T2" fmla="*/ 307 w 445"/>
                <a:gd name="T3" fmla="*/ 0 h 394"/>
                <a:gd name="T4" fmla="*/ 445 w 445"/>
                <a:gd name="T5" fmla="*/ 61 h 394"/>
                <a:gd name="T6" fmla="*/ 341 w 445"/>
                <a:gd name="T7" fmla="*/ 242 h 394"/>
                <a:gd name="T8" fmla="*/ 202 w 445"/>
                <a:gd name="T9" fmla="*/ 196 h 394"/>
                <a:gd name="T10" fmla="*/ 154 w 445"/>
                <a:gd name="T11" fmla="*/ 394 h 394"/>
                <a:gd name="T12" fmla="*/ 25 w 445"/>
                <a:gd name="T13" fmla="*/ 363 h 394"/>
                <a:gd name="T14" fmla="*/ 59 w 445"/>
                <a:gd name="T15" fmla="*/ 259 h 394"/>
                <a:gd name="T16" fmla="*/ 0 w 445"/>
                <a:gd name="T17" fmla="*/ 196 h 394"/>
                <a:gd name="T18" fmla="*/ 73 w 445"/>
                <a:gd name="T19" fmla="*/ 107 h 394"/>
                <a:gd name="T20" fmla="*/ 95 w 445"/>
                <a:gd name="T21" fmla="*/ 48 h 394"/>
                <a:gd name="T22" fmla="*/ 95 w 445"/>
                <a:gd name="T23" fmla="*/ 4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" h="394">
                  <a:moveTo>
                    <a:pt x="95" y="48"/>
                  </a:moveTo>
                  <a:lnTo>
                    <a:pt x="307" y="0"/>
                  </a:lnTo>
                  <a:lnTo>
                    <a:pt x="445" y="61"/>
                  </a:lnTo>
                  <a:lnTo>
                    <a:pt x="341" y="242"/>
                  </a:lnTo>
                  <a:lnTo>
                    <a:pt x="202" y="196"/>
                  </a:lnTo>
                  <a:lnTo>
                    <a:pt x="154" y="394"/>
                  </a:lnTo>
                  <a:lnTo>
                    <a:pt x="25" y="363"/>
                  </a:lnTo>
                  <a:lnTo>
                    <a:pt x="59" y="259"/>
                  </a:lnTo>
                  <a:lnTo>
                    <a:pt x="0" y="196"/>
                  </a:lnTo>
                  <a:lnTo>
                    <a:pt x="73" y="107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7" name="Freeform 13"/>
            <p:cNvSpPr/>
            <p:nvPr/>
          </p:nvSpPr>
          <p:spPr bwMode="auto">
            <a:xfrm>
              <a:off x="2955" y="2395"/>
              <a:ext cx="358" cy="247"/>
            </a:xfrm>
            <a:custGeom>
              <a:avLst/>
              <a:gdLst>
                <a:gd name="T0" fmla="*/ 0 w 515"/>
                <a:gd name="T1" fmla="*/ 105 h 363"/>
                <a:gd name="T2" fmla="*/ 197 w 515"/>
                <a:gd name="T3" fmla="*/ 0 h 363"/>
                <a:gd name="T4" fmla="*/ 386 w 515"/>
                <a:gd name="T5" fmla="*/ 0 h 363"/>
                <a:gd name="T6" fmla="*/ 469 w 515"/>
                <a:gd name="T7" fmla="*/ 74 h 363"/>
                <a:gd name="T8" fmla="*/ 515 w 515"/>
                <a:gd name="T9" fmla="*/ 168 h 363"/>
                <a:gd name="T10" fmla="*/ 490 w 515"/>
                <a:gd name="T11" fmla="*/ 348 h 363"/>
                <a:gd name="T12" fmla="*/ 340 w 515"/>
                <a:gd name="T13" fmla="*/ 363 h 363"/>
                <a:gd name="T14" fmla="*/ 292 w 515"/>
                <a:gd name="T15" fmla="*/ 181 h 363"/>
                <a:gd name="T16" fmla="*/ 59 w 515"/>
                <a:gd name="T17" fmla="*/ 181 h 363"/>
                <a:gd name="T18" fmla="*/ 0 w 515"/>
                <a:gd name="T19" fmla="*/ 105 h 363"/>
                <a:gd name="T20" fmla="*/ 0 w 515"/>
                <a:gd name="T21" fmla="*/ 10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363">
                  <a:moveTo>
                    <a:pt x="0" y="105"/>
                  </a:moveTo>
                  <a:lnTo>
                    <a:pt x="197" y="0"/>
                  </a:lnTo>
                  <a:lnTo>
                    <a:pt x="386" y="0"/>
                  </a:lnTo>
                  <a:lnTo>
                    <a:pt x="469" y="74"/>
                  </a:lnTo>
                  <a:lnTo>
                    <a:pt x="515" y="168"/>
                  </a:lnTo>
                  <a:lnTo>
                    <a:pt x="490" y="348"/>
                  </a:lnTo>
                  <a:lnTo>
                    <a:pt x="340" y="363"/>
                  </a:lnTo>
                  <a:lnTo>
                    <a:pt x="292" y="181"/>
                  </a:lnTo>
                  <a:lnTo>
                    <a:pt x="59" y="181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Freeform 14"/>
            <p:cNvSpPr/>
            <p:nvPr/>
          </p:nvSpPr>
          <p:spPr bwMode="auto">
            <a:xfrm>
              <a:off x="3183" y="647"/>
              <a:ext cx="1406" cy="1375"/>
            </a:xfrm>
            <a:custGeom>
              <a:avLst/>
              <a:gdLst>
                <a:gd name="T0" fmla="*/ 1384 w 2028"/>
                <a:gd name="T1" fmla="*/ 0 h 2009"/>
                <a:gd name="T2" fmla="*/ 1044 w 2028"/>
                <a:gd name="T3" fmla="*/ 45 h 2009"/>
                <a:gd name="T4" fmla="*/ 785 w 2028"/>
                <a:gd name="T5" fmla="*/ 212 h 2009"/>
                <a:gd name="T6" fmla="*/ 574 w 2028"/>
                <a:gd name="T7" fmla="*/ 363 h 2009"/>
                <a:gd name="T8" fmla="*/ 504 w 2028"/>
                <a:gd name="T9" fmla="*/ 289 h 2009"/>
                <a:gd name="T10" fmla="*/ 340 w 2028"/>
                <a:gd name="T11" fmla="*/ 408 h 2009"/>
                <a:gd name="T12" fmla="*/ 199 w 2028"/>
                <a:gd name="T13" fmla="*/ 634 h 2009"/>
                <a:gd name="T14" fmla="*/ 188 w 2028"/>
                <a:gd name="T15" fmla="*/ 830 h 2009"/>
                <a:gd name="T16" fmla="*/ 34 w 2028"/>
                <a:gd name="T17" fmla="*/ 1224 h 2009"/>
                <a:gd name="T18" fmla="*/ 0 w 2028"/>
                <a:gd name="T19" fmla="*/ 1572 h 2009"/>
                <a:gd name="T20" fmla="*/ 163 w 2028"/>
                <a:gd name="T21" fmla="*/ 2009 h 2009"/>
                <a:gd name="T22" fmla="*/ 692 w 2028"/>
                <a:gd name="T23" fmla="*/ 2009 h 2009"/>
                <a:gd name="T24" fmla="*/ 1161 w 2028"/>
                <a:gd name="T25" fmla="*/ 1872 h 2009"/>
                <a:gd name="T26" fmla="*/ 1488 w 2028"/>
                <a:gd name="T27" fmla="*/ 1661 h 2009"/>
                <a:gd name="T28" fmla="*/ 1806 w 2028"/>
                <a:gd name="T29" fmla="*/ 1104 h 2009"/>
                <a:gd name="T30" fmla="*/ 1899 w 2028"/>
                <a:gd name="T31" fmla="*/ 1058 h 2009"/>
                <a:gd name="T32" fmla="*/ 2028 w 2028"/>
                <a:gd name="T33" fmla="*/ 876 h 2009"/>
                <a:gd name="T34" fmla="*/ 2017 w 2028"/>
                <a:gd name="T35" fmla="*/ 771 h 2009"/>
                <a:gd name="T36" fmla="*/ 1756 w 2028"/>
                <a:gd name="T37" fmla="*/ 726 h 2009"/>
                <a:gd name="T38" fmla="*/ 1747 w 2028"/>
                <a:gd name="T39" fmla="*/ 682 h 2009"/>
                <a:gd name="T40" fmla="*/ 1756 w 2028"/>
                <a:gd name="T41" fmla="*/ 319 h 2009"/>
                <a:gd name="T42" fmla="*/ 1631 w 2028"/>
                <a:gd name="T43" fmla="*/ 108 h 2009"/>
                <a:gd name="T44" fmla="*/ 1488 w 2028"/>
                <a:gd name="T45" fmla="*/ 167 h 2009"/>
                <a:gd name="T46" fmla="*/ 1395 w 2028"/>
                <a:gd name="T47" fmla="*/ 123 h 2009"/>
                <a:gd name="T48" fmla="*/ 1325 w 2028"/>
                <a:gd name="T49" fmla="*/ 182 h 2009"/>
                <a:gd name="T50" fmla="*/ 1291 w 2028"/>
                <a:gd name="T51" fmla="*/ 138 h 2009"/>
                <a:gd name="T52" fmla="*/ 1384 w 2028"/>
                <a:gd name="T53" fmla="*/ 0 h 2009"/>
                <a:gd name="T54" fmla="*/ 1384 w 2028"/>
                <a:gd name="T55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8" h="2009">
                  <a:moveTo>
                    <a:pt x="1384" y="0"/>
                  </a:moveTo>
                  <a:lnTo>
                    <a:pt x="1044" y="45"/>
                  </a:lnTo>
                  <a:lnTo>
                    <a:pt x="785" y="212"/>
                  </a:lnTo>
                  <a:lnTo>
                    <a:pt x="574" y="363"/>
                  </a:lnTo>
                  <a:lnTo>
                    <a:pt x="504" y="289"/>
                  </a:lnTo>
                  <a:lnTo>
                    <a:pt x="340" y="408"/>
                  </a:lnTo>
                  <a:lnTo>
                    <a:pt x="199" y="634"/>
                  </a:lnTo>
                  <a:lnTo>
                    <a:pt x="188" y="830"/>
                  </a:lnTo>
                  <a:lnTo>
                    <a:pt x="34" y="1224"/>
                  </a:lnTo>
                  <a:lnTo>
                    <a:pt x="0" y="1572"/>
                  </a:lnTo>
                  <a:lnTo>
                    <a:pt x="163" y="2009"/>
                  </a:lnTo>
                  <a:lnTo>
                    <a:pt x="692" y="2009"/>
                  </a:lnTo>
                  <a:lnTo>
                    <a:pt x="1161" y="1872"/>
                  </a:lnTo>
                  <a:lnTo>
                    <a:pt x="1488" y="1661"/>
                  </a:lnTo>
                  <a:lnTo>
                    <a:pt x="1806" y="1104"/>
                  </a:lnTo>
                  <a:lnTo>
                    <a:pt x="1899" y="1058"/>
                  </a:lnTo>
                  <a:lnTo>
                    <a:pt x="2028" y="876"/>
                  </a:lnTo>
                  <a:lnTo>
                    <a:pt x="2017" y="771"/>
                  </a:lnTo>
                  <a:lnTo>
                    <a:pt x="1756" y="726"/>
                  </a:lnTo>
                  <a:lnTo>
                    <a:pt x="1747" y="682"/>
                  </a:lnTo>
                  <a:lnTo>
                    <a:pt x="1756" y="319"/>
                  </a:lnTo>
                  <a:lnTo>
                    <a:pt x="1631" y="108"/>
                  </a:lnTo>
                  <a:lnTo>
                    <a:pt x="1488" y="167"/>
                  </a:lnTo>
                  <a:lnTo>
                    <a:pt x="1395" y="123"/>
                  </a:lnTo>
                  <a:lnTo>
                    <a:pt x="1325" y="182"/>
                  </a:lnTo>
                  <a:lnTo>
                    <a:pt x="1291" y="138"/>
                  </a:lnTo>
                  <a:lnTo>
                    <a:pt x="1384" y="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AC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Freeform 15"/>
            <p:cNvSpPr/>
            <p:nvPr/>
          </p:nvSpPr>
          <p:spPr bwMode="auto">
            <a:xfrm>
              <a:off x="2987" y="2415"/>
              <a:ext cx="139" cy="71"/>
            </a:xfrm>
            <a:custGeom>
              <a:avLst/>
              <a:gdLst>
                <a:gd name="T0" fmla="*/ 0 w 200"/>
                <a:gd name="T1" fmla="*/ 59 h 104"/>
                <a:gd name="T2" fmla="*/ 152 w 200"/>
                <a:gd name="T3" fmla="*/ 0 h 104"/>
                <a:gd name="T4" fmla="*/ 200 w 200"/>
                <a:gd name="T5" fmla="*/ 43 h 104"/>
                <a:gd name="T6" fmla="*/ 48 w 200"/>
                <a:gd name="T7" fmla="*/ 104 h 104"/>
                <a:gd name="T8" fmla="*/ 0 w 200"/>
                <a:gd name="T9" fmla="*/ 59 h 104"/>
                <a:gd name="T10" fmla="*/ 0 w 200"/>
                <a:gd name="T11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4">
                  <a:moveTo>
                    <a:pt x="0" y="59"/>
                  </a:moveTo>
                  <a:lnTo>
                    <a:pt x="152" y="0"/>
                  </a:lnTo>
                  <a:lnTo>
                    <a:pt x="200" y="43"/>
                  </a:lnTo>
                  <a:lnTo>
                    <a:pt x="48" y="10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0" name="Freeform 16"/>
            <p:cNvSpPr/>
            <p:nvPr/>
          </p:nvSpPr>
          <p:spPr bwMode="auto">
            <a:xfrm>
              <a:off x="3800" y="1920"/>
              <a:ext cx="394" cy="221"/>
            </a:xfrm>
            <a:custGeom>
              <a:avLst/>
              <a:gdLst>
                <a:gd name="T0" fmla="*/ 569 w 569"/>
                <a:gd name="T1" fmla="*/ 300 h 325"/>
                <a:gd name="T2" fmla="*/ 569 w 569"/>
                <a:gd name="T3" fmla="*/ 175 h 325"/>
                <a:gd name="T4" fmla="*/ 531 w 569"/>
                <a:gd name="T5" fmla="*/ 0 h 325"/>
                <a:gd name="T6" fmla="*/ 145 w 569"/>
                <a:gd name="T7" fmla="*/ 93 h 325"/>
                <a:gd name="T8" fmla="*/ 504 w 569"/>
                <a:gd name="T9" fmla="*/ 59 h 325"/>
                <a:gd name="T10" fmla="*/ 63 w 569"/>
                <a:gd name="T11" fmla="*/ 163 h 325"/>
                <a:gd name="T12" fmla="*/ 504 w 569"/>
                <a:gd name="T13" fmla="*/ 104 h 325"/>
                <a:gd name="T14" fmla="*/ 0 w 569"/>
                <a:gd name="T15" fmla="*/ 243 h 325"/>
                <a:gd name="T16" fmla="*/ 521 w 569"/>
                <a:gd name="T17" fmla="*/ 175 h 325"/>
                <a:gd name="T18" fmla="*/ 35 w 569"/>
                <a:gd name="T19" fmla="*/ 300 h 325"/>
                <a:gd name="T20" fmla="*/ 521 w 569"/>
                <a:gd name="T21" fmla="*/ 234 h 325"/>
                <a:gd name="T22" fmla="*/ 179 w 569"/>
                <a:gd name="T23" fmla="*/ 325 h 325"/>
                <a:gd name="T24" fmla="*/ 504 w 569"/>
                <a:gd name="T25" fmla="*/ 300 h 325"/>
                <a:gd name="T26" fmla="*/ 569 w 569"/>
                <a:gd name="T27" fmla="*/ 300 h 325"/>
                <a:gd name="T28" fmla="*/ 569 w 569"/>
                <a:gd name="T29" fmla="*/ 3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325">
                  <a:moveTo>
                    <a:pt x="569" y="300"/>
                  </a:moveTo>
                  <a:lnTo>
                    <a:pt x="569" y="175"/>
                  </a:lnTo>
                  <a:lnTo>
                    <a:pt x="531" y="0"/>
                  </a:lnTo>
                  <a:lnTo>
                    <a:pt x="145" y="93"/>
                  </a:lnTo>
                  <a:lnTo>
                    <a:pt x="504" y="59"/>
                  </a:lnTo>
                  <a:lnTo>
                    <a:pt x="63" y="163"/>
                  </a:lnTo>
                  <a:lnTo>
                    <a:pt x="504" y="104"/>
                  </a:lnTo>
                  <a:lnTo>
                    <a:pt x="0" y="243"/>
                  </a:lnTo>
                  <a:lnTo>
                    <a:pt x="521" y="175"/>
                  </a:lnTo>
                  <a:lnTo>
                    <a:pt x="35" y="300"/>
                  </a:lnTo>
                  <a:lnTo>
                    <a:pt x="521" y="234"/>
                  </a:lnTo>
                  <a:lnTo>
                    <a:pt x="179" y="325"/>
                  </a:lnTo>
                  <a:lnTo>
                    <a:pt x="504" y="300"/>
                  </a:lnTo>
                  <a:lnTo>
                    <a:pt x="569" y="300"/>
                  </a:lnTo>
                  <a:lnTo>
                    <a:pt x="569" y="30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1" name="Freeform 17"/>
            <p:cNvSpPr/>
            <p:nvPr/>
          </p:nvSpPr>
          <p:spPr bwMode="auto">
            <a:xfrm>
              <a:off x="2744" y="598"/>
              <a:ext cx="82" cy="97"/>
            </a:xfrm>
            <a:custGeom>
              <a:avLst/>
              <a:gdLst>
                <a:gd name="T0" fmla="*/ 0 w 118"/>
                <a:gd name="T1" fmla="*/ 59 h 141"/>
                <a:gd name="T2" fmla="*/ 63 w 118"/>
                <a:gd name="T3" fmla="*/ 0 h 141"/>
                <a:gd name="T4" fmla="*/ 118 w 118"/>
                <a:gd name="T5" fmla="*/ 50 h 141"/>
                <a:gd name="T6" fmla="*/ 18 w 118"/>
                <a:gd name="T7" fmla="*/ 141 h 141"/>
                <a:gd name="T8" fmla="*/ 0 w 118"/>
                <a:gd name="T9" fmla="*/ 59 h 141"/>
                <a:gd name="T10" fmla="*/ 0 w 118"/>
                <a:gd name="T1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41">
                  <a:moveTo>
                    <a:pt x="0" y="59"/>
                  </a:moveTo>
                  <a:lnTo>
                    <a:pt x="63" y="0"/>
                  </a:lnTo>
                  <a:lnTo>
                    <a:pt x="118" y="50"/>
                  </a:lnTo>
                  <a:lnTo>
                    <a:pt x="18" y="14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2" name="Freeform 18"/>
            <p:cNvSpPr/>
            <p:nvPr/>
          </p:nvSpPr>
          <p:spPr bwMode="auto">
            <a:xfrm>
              <a:off x="2571" y="591"/>
              <a:ext cx="112" cy="167"/>
            </a:xfrm>
            <a:custGeom>
              <a:avLst/>
              <a:gdLst>
                <a:gd name="T0" fmla="*/ 154 w 161"/>
                <a:gd name="T1" fmla="*/ 0 h 243"/>
                <a:gd name="T2" fmla="*/ 161 w 161"/>
                <a:gd name="T3" fmla="*/ 34 h 243"/>
                <a:gd name="T4" fmla="*/ 81 w 161"/>
                <a:gd name="T5" fmla="*/ 114 h 243"/>
                <a:gd name="T6" fmla="*/ 125 w 161"/>
                <a:gd name="T7" fmla="*/ 173 h 243"/>
                <a:gd name="T8" fmla="*/ 81 w 161"/>
                <a:gd name="T9" fmla="*/ 243 h 243"/>
                <a:gd name="T10" fmla="*/ 60 w 161"/>
                <a:gd name="T11" fmla="*/ 184 h 243"/>
                <a:gd name="T12" fmla="*/ 0 w 161"/>
                <a:gd name="T13" fmla="*/ 125 h 243"/>
                <a:gd name="T14" fmla="*/ 70 w 161"/>
                <a:gd name="T15" fmla="*/ 45 h 243"/>
                <a:gd name="T16" fmla="*/ 60 w 161"/>
                <a:gd name="T17" fmla="*/ 0 h 243"/>
                <a:gd name="T18" fmla="*/ 154 w 161"/>
                <a:gd name="T19" fmla="*/ 0 h 243"/>
                <a:gd name="T20" fmla="*/ 154 w 161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43">
                  <a:moveTo>
                    <a:pt x="154" y="0"/>
                  </a:moveTo>
                  <a:lnTo>
                    <a:pt x="161" y="34"/>
                  </a:lnTo>
                  <a:lnTo>
                    <a:pt x="81" y="114"/>
                  </a:lnTo>
                  <a:lnTo>
                    <a:pt x="125" y="173"/>
                  </a:lnTo>
                  <a:lnTo>
                    <a:pt x="81" y="243"/>
                  </a:lnTo>
                  <a:lnTo>
                    <a:pt x="60" y="184"/>
                  </a:lnTo>
                  <a:lnTo>
                    <a:pt x="0" y="125"/>
                  </a:lnTo>
                  <a:lnTo>
                    <a:pt x="70" y="45"/>
                  </a:lnTo>
                  <a:lnTo>
                    <a:pt x="6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3" name="Freeform 19"/>
            <p:cNvSpPr/>
            <p:nvPr/>
          </p:nvSpPr>
          <p:spPr bwMode="auto">
            <a:xfrm>
              <a:off x="3608" y="639"/>
              <a:ext cx="487" cy="373"/>
            </a:xfrm>
            <a:custGeom>
              <a:avLst/>
              <a:gdLst>
                <a:gd name="T0" fmla="*/ 568 w 701"/>
                <a:gd name="T1" fmla="*/ 57 h 548"/>
                <a:gd name="T2" fmla="*/ 270 w 701"/>
                <a:gd name="T3" fmla="*/ 211 h 548"/>
                <a:gd name="T4" fmla="*/ 217 w 701"/>
                <a:gd name="T5" fmla="*/ 384 h 548"/>
                <a:gd name="T6" fmla="*/ 72 w 701"/>
                <a:gd name="T7" fmla="*/ 464 h 548"/>
                <a:gd name="T8" fmla="*/ 0 w 701"/>
                <a:gd name="T9" fmla="*/ 512 h 548"/>
                <a:gd name="T10" fmla="*/ 125 w 701"/>
                <a:gd name="T11" fmla="*/ 548 h 548"/>
                <a:gd name="T12" fmla="*/ 236 w 701"/>
                <a:gd name="T13" fmla="*/ 498 h 548"/>
                <a:gd name="T14" fmla="*/ 152 w 701"/>
                <a:gd name="T15" fmla="*/ 477 h 548"/>
                <a:gd name="T16" fmla="*/ 315 w 701"/>
                <a:gd name="T17" fmla="*/ 394 h 548"/>
                <a:gd name="T18" fmla="*/ 378 w 701"/>
                <a:gd name="T19" fmla="*/ 211 h 548"/>
                <a:gd name="T20" fmla="*/ 650 w 701"/>
                <a:gd name="T21" fmla="*/ 82 h 548"/>
                <a:gd name="T22" fmla="*/ 701 w 701"/>
                <a:gd name="T23" fmla="*/ 0 h 548"/>
                <a:gd name="T24" fmla="*/ 568 w 701"/>
                <a:gd name="T25" fmla="*/ 57 h 548"/>
                <a:gd name="T26" fmla="*/ 568 w 701"/>
                <a:gd name="T27" fmla="*/ 5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548">
                  <a:moveTo>
                    <a:pt x="568" y="57"/>
                  </a:moveTo>
                  <a:lnTo>
                    <a:pt x="270" y="211"/>
                  </a:lnTo>
                  <a:lnTo>
                    <a:pt x="217" y="384"/>
                  </a:lnTo>
                  <a:lnTo>
                    <a:pt x="72" y="464"/>
                  </a:lnTo>
                  <a:lnTo>
                    <a:pt x="0" y="512"/>
                  </a:lnTo>
                  <a:lnTo>
                    <a:pt x="125" y="548"/>
                  </a:lnTo>
                  <a:lnTo>
                    <a:pt x="236" y="498"/>
                  </a:lnTo>
                  <a:lnTo>
                    <a:pt x="152" y="477"/>
                  </a:lnTo>
                  <a:lnTo>
                    <a:pt x="315" y="394"/>
                  </a:lnTo>
                  <a:lnTo>
                    <a:pt x="378" y="211"/>
                  </a:lnTo>
                  <a:lnTo>
                    <a:pt x="650" y="82"/>
                  </a:lnTo>
                  <a:lnTo>
                    <a:pt x="701" y="0"/>
                  </a:lnTo>
                  <a:lnTo>
                    <a:pt x="568" y="57"/>
                  </a:lnTo>
                  <a:lnTo>
                    <a:pt x="56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4" name="Freeform 20"/>
            <p:cNvSpPr/>
            <p:nvPr/>
          </p:nvSpPr>
          <p:spPr bwMode="auto">
            <a:xfrm>
              <a:off x="3382" y="1004"/>
              <a:ext cx="250" cy="71"/>
            </a:xfrm>
            <a:custGeom>
              <a:avLst/>
              <a:gdLst>
                <a:gd name="T0" fmla="*/ 216 w 359"/>
                <a:gd name="T1" fmla="*/ 0 h 105"/>
                <a:gd name="T2" fmla="*/ 62 w 359"/>
                <a:gd name="T3" fmla="*/ 35 h 105"/>
                <a:gd name="T4" fmla="*/ 0 w 359"/>
                <a:gd name="T5" fmla="*/ 84 h 105"/>
                <a:gd name="T6" fmla="*/ 45 w 359"/>
                <a:gd name="T7" fmla="*/ 105 h 105"/>
                <a:gd name="T8" fmla="*/ 154 w 359"/>
                <a:gd name="T9" fmla="*/ 84 h 105"/>
                <a:gd name="T10" fmla="*/ 359 w 359"/>
                <a:gd name="T11" fmla="*/ 84 h 105"/>
                <a:gd name="T12" fmla="*/ 264 w 359"/>
                <a:gd name="T13" fmla="*/ 25 h 105"/>
                <a:gd name="T14" fmla="*/ 216 w 359"/>
                <a:gd name="T15" fmla="*/ 0 h 105"/>
                <a:gd name="T16" fmla="*/ 216 w 359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05">
                  <a:moveTo>
                    <a:pt x="216" y="0"/>
                  </a:moveTo>
                  <a:lnTo>
                    <a:pt x="62" y="35"/>
                  </a:lnTo>
                  <a:lnTo>
                    <a:pt x="0" y="84"/>
                  </a:lnTo>
                  <a:lnTo>
                    <a:pt x="45" y="105"/>
                  </a:lnTo>
                  <a:lnTo>
                    <a:pt x="154" y="84"/>
                  </a:lnTo>
                  <a:lnTo>
                    <a:pt x="359" y="84"/>
                  </a:lnTo>
                  <a:lnTo>
                    <a:pt x="264" y="25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5" name="Freeform 21"/>
            <p:cNvSpPr/>
            <p:nvPr/>
          </p:nvSpPr>
          <p:spPr bwMode="auto">
            <a:xfrm>
              <a:off x="3632" y="973"/>
              <a:ext cx="295" cy="271"/>
            </a:xfrm>
            <a:custGeom>
              <a:avLst/>
              <a:gdLst>
                <a:gd name="T0" fmla="*/ 363 w 426"/>
                <a:gd name="T1" fmla="*/ 0 h 395"/>
                <a:gd name="T2" fmla="*/ 156 w 426"/>
                <a:gd name="T3" fmla="*/ 161 h 395"/>
                <a:gd name="T4" fmla="*/ 0 w 426"/>
                <a:gd name="T5" fmla="*/ 346 h 395"/>
                <a:gd name="T6" fmla="*/ 19 w 426"/>
                <a:gd name="T7" fmla="*/ 395 h 395"/>
                <a:gd name="T8" fmla="*/ 202 w 426"/>
                <a:gd name="T9" fmla="*/ 175 h 395"/>
                <a:gd name="T10" fmla="*/ 426 w 426"/>
                <a:gd name="T11" fmla="*/ 0 h 395"/>
                <a:gd name="T12" fmla="*/ 363 w 426"/>
                <a:gd name="T13" fmla="*/ 0 h 395"/>
                <a:gd name="T14" fmla="*/ 363 w 426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395">
                  <a:moveTo>
                    <a:pt x="363" y="0"/>
                  </a:moveTo>
                  <a:lnTo>
                    <a:pt x="156" y="161"/>
                  </a:lnTo>
                  <a:lnTo>
                    <a:pt x="0" y="346"/>
                  </a:lnTo>
                  <a:lnTo>
                    <a:pt x="19" y="395"/>
                  </a:lnTo>
                  <a:lnTo>
                    <a:pt x="202" y="175"/>
                  </a:lnTo>
                  <a:lnTo>
                    <a:pt x="426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6" name="Freeform 22"/>
            <p:cNvSpPr/>
            <p:nvPr/>
          </p:nvSpPr>
          <p:spPr bwMode="auto">
            <a:xfrm>
              <a:off x="3945" y="862"/>
              <a:ext cx="64" cy="63"/>
            </a:xfrm>
            <a:custGeom>
              <a:avLst/>
              <a:gdLst>
                <a:gd name="T0" fmla="*/ 0 w 91"/>
                <a:gd name="T1" fmla="*/ 0 h 91"/>
                <a:gd name="T2" fmla="*/ 0 w 91"/>
                <a:gd name="T3" fmla="*/ 67 h 91"/>
                <a:gd name="T4" fmla="*/ 28 w 91"/>
                <a:gd name="T5" fmla="*/ 91 h 91"/>
                <a:gd name="T6" fmla="*/ 91 w 91"/>
                <a:gd name="T7" fmla="*/ 10 h 91"/>
                <a:gd name="T8" fmla="*/ 0 w 91"/>
                <a:gd name="T9" fmla="*/ 0 h 91"/>
                <a:gd name="T10" fmla="*/ 0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0"/>
                  </a:moveTo>
                  <a:lnTo>
                    <a:pt x="0" y="67"/>
                  </a:lnTo>
                  <a:lnTo>
                    <a:pt x="28" y="91"/>
                  </a:lnTo>
                  <a:lnTo>
                    <a:pt x="9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7" name="Freeform 23"/>
            <p:cNvSpPr/>
            <p:nvPr/>
          </p:nvSpPr>
          <p:spPr bwMode="auto">
            <a:xfrm>
              <a:off x="4145" y="536"/>
              <a:ext cx="225" cy="182"/>
            </a:xfrm>
            <a:custGeom>
              <a:avLst/>
              <a:gdLst>
                <a:gd name="T0" fmla="*/ 173 w 325"/>
                <a:gd name="T1" fmla="*/ 46 h 266"/>
                <a:gd name="T2" fmla="*/ 0 w 325"/>
                <a:gd name="T3" fmla="*/ 173 h 266"/>
                <a:gd name="T4" fmla="*/ 325 w 325"/>
                <a:gd name="T5" fmla="*/ 266 h 266"/>
                <a:gd name="T6" fmla="*/ 118 w 325"/>
                <a:gd name="T7" fmla="*/ 116 h 266"/>
                <a:gd name="T8" fmla="*/ 281 w 325"/>
                <a:gd name="T9" fmla="*/ 0 h 266"/>
                <a:gd name="T10" fmla="*/ 173 w 325"/>
                <a:gd name="T11" fmla="*/ 46 h 266"/>
                <a:gd name="T12" fmla="*/ 173 w 325"/>
                <a:gd name="T13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66">
                  <a:moveTo>
                    <a:pt x="173" y="46"/>
                  </a:moveTo>
                  <a:lnTo>
                    <a:pt x="0" y="173"/>
                  </a:lnTo>
                  <a:lnTo>
                    <a:pt x="325" y="266"/>
                  </a:lnTo>
                  <a:lnTo>
                    <a:pt x="118" y="116"/>
                  </a:lnTo>
                  <a:lnTo>
                    <a:pt x="281" y="0"/>
                  </a:lnTo>
                  <a:lnTo>
                    <a:pt x="173" y="46"/>
                  </a:lnTo>
                  <a:lnTo>
                    <a:pt x="17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Freeform 24"/>
            <p:cNvSpPr/>
            <p:nvPr/>
          </p:nvSpPr>
          <p:spPr bwMode="auto">
            <a:xfrm>
              <a:off x="4033" y="979"/>
              <a:ext cx="150" cy="65"/>
            </a:xfrm>
            <a:custGeom>
              <a:avLst/>
              <a:gdLst>
                <a:gd name="T0" fmla="*/ 101 w 217"/>
                <a:gd name="T1" fmla="*/ 0 h 95"/>
                <a:gd name="T2" fmla="*/ 0 w 217"/>
                <a:gd name="T3" fmla="*/ 84 h 95"/>
                <a:gd name="T4" fmla="*/ 118 w 217"/>
                <a:gd name="T5" fmla="*/ 95 h 95"/>
                <a:gd name="T6" fmla="*/ 217 w 217"/>
                <a:gd name="T7" fmla="*/ 14 h 95"/>
                <a:gd name="T8" fmla="*/ 101 w 217"/>
                <a:gd name="T9" fmla="*/ 0 h 95"/>
                <a:gd name="T10" fmla="*/ 101 w 21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95">
                  <a:moveTo>
                    <a:pt x="101" y="0"/>
                  </a:moveTo>
                  <a:lnTo>
                    <a:pt x="0" y="84"/>
                  </a:lnTo>
                  <a:lnTo>
                    <a:pt x="118" y="95"/>
                  </a:lnTo>
                  <a:lnTo>
                    <a:pt x="217" y="14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9" name="Freeform 25"/>
            <p:cNvSpPr/>
            <p:nvPr/>
          </p:nvSpPr>
          <p:spPr bwMode="auto">
            <a:xfrm>
              <a:off x="4002" y="1083"/>
              <a:ext cx="75" cy="48"/>
            </a:xfrm>
            <a:custGeom>
              <a:avLst/>
              <a:gdLst>
                <a:gd name="T0" fmla="*/ 10 w 109"/>
                <a:gd name="T1" fmla="*/ 14 h 71"/>
                <a:gd name="T2" fmla="*/ 109 w 109"/>
                <a:gd name="T3" fmla="*/ 0 h 71"/>
                <a:gd name="T4" fmla="*/ 82 w 109"/>
                <a:gd name="T5" fmla="*/ 71 h 71"/>
                <a:gd name="T6" fmla="*/ 0 w 109"/>
                <a:gd name="T7" fmla="*/ 35 h 71"/>
                <a:gd name="T8" fmla="*/ 10 w 109"/>
                <a:gd name="T9" fmla="*/ 14 h 71"/>
                <a:gd name="T10" fmla="*/ 10 w 109"/>
                <a:gd name="T11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1">
                  <a:moveTo>
                    <a:pt x="10" y="14"/>
                  </a:moveTo>
                  <a:lnTo>
                    <a:pt x="109" y="0"/>
                  </a:lnTo>
                  <a:lnTo>
                    <a:pt x="82" y="71"/>
                  </a:lnTo>
                  <a:lnTo>
                    <a:pt x="0" y="35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0" name="Freeform 26"/>
            <p:cNvSpPr/>
            <p:nvPr/>
          </p:nvSpPr>
          <p:spPr bwMode="auto">
            <a:xfrm>
              <a:off x="3977" y="1178"/>
              <a:ext cx="307" cy="72"/>
            </a:xfrm>
            <a:custGeom>
              <a:avLst/>
              <a:gdLst>
                <a:gd name="T0" fmla="*/ 36 w 441"/>
                <a:gd name="T1" fmla="*/ 0 h 107"/>
                <a:gd name="T2" fmla="*/ 306 w 441"/>
                <a:gd name="T3" fmla="*/ 25 h 107"/>
                <a:gd name="T4" fmla="*/ 441 w 441"/>
                <a:gd name="T5" fmla="*/ 59 h 107"/>
                <a:gd name="T6" fmla="*/ 380 w 441"/>
                <a:gd name="T7" fmla="*/ 107 h 107"/>
                <a:gd name="T8" fmla="*/ 253 w 441"/>
                <a:gd name="T9" fmla="*/ 59 h 107"/>
                <a:gd name="T10" fmla="*/ 0 w 441"/>
                <a:gd name="T11" fmla="*/ 36 h 107"/>
                <a:gd name="T12" fmla="*/ 36 w 441"/>
                <a:gd name="T13" fmla="*/ 0 h 107"/>
                <a:gd name="T14" fmla="*/ 36 w 441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07">
                  <a:moveTo>
                    <a:pt x="36" y="0"/>
                  </a:moveTo>
                  <a:lnTo>
                    <a:pt x="306" y="25"/>
                  </a:lnTo>
                  <a:lnTo>
                    <a:pt x="441" y="59"/>
                  </a:lnTo>
                  <a:lnTo>
                    <a:pt x="380" y="107"/>
                  </a:lnTo>
                  <a:lnTo>
                    <a:pt x="253" y="59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1" name="Freeform 27"/>
            <p:cNvSpPr/>
            <p:nvPr/>
          </p:nvSpPr>
          <p:spPr bwMode="auto">
            <a:xfrm>
              <a:off x="3478" y="1338"/>
              <a:ext cx="186" cy="174"/>
            </a:xfrm>
            <a:custGeom>
              <a:avLst/>
              <a:gdLst>
                <a:gd name="T0" fmla="*/ 60 w 268"/>
                <a:gd name="T1" fmla="*/ 68 h 255"/>
                <a:gd name="T2" fmla="*/ 171 w 268"/>
                <a:gd name="T3" fmla="*/ 198 h 255"/>
                <a:gd name="T4" fmla="*/ 268 w 268"/>
                <a:gd name="T5" fmla="*/ 219 h 255"/>
                <a:gd name="T6" fmla="*/ 188 w 268"/>
                <a:gd name="T7" fmla="*/ 255 h 255"/>
                <a:gd name="T8" fmla="*/ 127 w 268"/>
                <a:gd name="T9" fmla="*/ 232 h 255"/>
                <a:gd name="T10" fmla="*/ 0 w 268"/>
                <a:gd name="T11" fmla="*/ 0 h 255"/>
                <a:gd name="T12" fmla="*/ 60 w 268"/>
                <a:gd name="T13" fmla="*/ 68 h 255"/>
                <a:gd name="T14" fmla="*/ 60 w 268"/>
                <a:gd name="T15" fmla="*/ 6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60" y="68"/>
                  </a:moveTo>
                  <a:lnTo>
                    <a:pt x="171" y="198"/>
                  </a:lnTo>
                  <a:lnTo>
                    <a:pt x="268" y="219"/>
                  </a:lnTo>
                  <a:lnTo>
                    <a:pt x="188" y="255"/>
                  </a:lnTo>
                  <a:lnTo>
                    <a:pt x="127" y="232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Freeform 28"/>
            <p:cNvSpPr/>
            <p:nvPr/>
          </p:nvSpPr>
          <p:spPr bwMode="auto">
            <a:xfrm>
              <a:off x="3271" y="1457"/>
              <a:ext cx="207" cy="326"/>
            </a:xfrm>
            <a:custGeom>
              <a:avLst/>
              <a:gdLst>
                <a:gd name="T0" fmla="*/ 215 w 299"/>
                <a:gd name="T1" fmla="*/ 0 h 475"/>
                <a:gd name="T2" fmla="*/ 299 w 299"/>
                <a:gd name="T3" fmla="*/ 139 h 475"/>
                <a:gd name="T4" fmla="*/ 198 w 299"/>
                <a:gd name="T5" fmla="*/ 218 h 475"/>
                <a:gd name="T6" fmla="*/ 118 w 299"/>
                <a:gd name="T7" fmla="*/ 313 h 475"/>
                <a:gd name="T8" fmla="*/ 19 w 299"/>
                <a:gd name="T9" fmla="*/ 475 h 475"/>
                <a:gd name="T10" fmla="*/ 0 w 299"/>
                <a:gd name="T11" fmla="*/ 370 h 475"/>
                <a:gd name="T12" fmla="*/ 80 w 299"/>
                <a:gd name="T13" fmla="*/ 125 h 475"/>
                <a:gd name="T14" fmla="*/ 146 w 299"/>
                <a:gd name="T15" fmla="*/ 11 h 475"/>
                <a:gd name="T16" fmla="*/ 215 w 299"/>
                <a:gd name="T17" fmla="*/ 0 h 475"/>
                <a:gd name="T18" fmla="*/ 215 w 299"/>
                <a:gd name="T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475">
                  <a:moveTo>
                    <a:pt x="215" y="0"/>
                  </a:moveTo>
                  <a:lnTo>
                    <a:pt x="299" y="139"/>
                  </a:lnTo>
                  <a:lnTo>
                    <a:pt x="198" y="218"/>
                  </a:lnTo>
                  <a:lnTo>
                    <a:pt x="118" y="313"/>
                  </a:lnTo>
                  <a:lnTo>
                    <a:pt x="19" y="475"/>
                  </a:lnTo>
                  <a:lnTo>
                    <a:pt x="0" y="370"/>
                  </a:lnTo>
                  <a:lnTo>
                    <a:pt x="80" y="125"/>
                  </a:lnTo>
                  <a:lnTo>
                    <a:pt x="146" y="1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Freeform 29"/>
            <p:cNvSpPr/>
            <p:nvPr/>
          </p:nvSpPr>
          <p:spPr bwMode="auto">
            <a:xfrm>
              <a:off x="3209" y="1250"/>
              <a:ext cx="116" cy="358"/>
            </a:xfrm>
            <a:custGeom>
              <a:avLst/>
              <a:gdLst>
                <a:gd name="T0" fmla="*/ 169 w 169"/>
                <a:gd name="T1" fmla="*/ 0 h 520"/>
                <a:gd name="T2" fmla="*/ 97 w 169"/>
                <a:gd name="T3" fmla="*/ 195 h 520"/>
                <a:gd name="T4" fmla="*/ 0 w 169"/>
                <a:gd name="T5" fmla="*/ 520 h 520"/>
                <a:gd name="T6" fmla="*/ 17 w 169"/>
                <a:gd name="T7" fmla="*/ 325 h 520"/>
                <a:gd name="T8" fmla="*/ 62 w 169"/>
                <a:gd name="T9" fmla="*/ 127 h 520"/>
                <a:gd name="T10" fmla="*/ 169 w 169"/>
                <a:gd name="T11" fmla="*/ 0 h 520"/>
                <a:gd name="T12" fmla="*/ 169 w 169"/>
                <a:gd name="T1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20">
                  <a:moveTo>
                    <a:pt x="169" y="0"/>
                  </a:moveTo>
                  <a:lnTo>
                    <a:pt x="97" y="195"/>
                  </a:lnTo>
                  <a:lnTo>
                    <a:pt x="0" y="520"/>
                  </a:lnTo>
                  <a:lnTo>
                    <a:pt x="17" y="325"/>
                  </a:lnTo>
                  <a:lnTo>
                    <a:pt x="62" y="127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Freeform 30"/>
            <p:cNvSpPr/>
            <p:nvPr/>
          </p:nvSpPr>
          <p:spPr bwMode="auto">
            <a:xfrm>
              <a:off x="3539" y="1171"/>
              <a:ext cx="89" cy="48"/>
            </a:xfrm>
            <a:custGeom>
              <a:avLst/>
              <a:gdLst>
                <a:gd name="T0" fmla="*/ 63 w 127"/>
                <a:gd name="T1" fmla="*/ 0 h 68"/>
                <a:gd name="T2" fmla="*/ 0 w 127"/>
                <a:gd name="T3" fmla="*/ 21 h 68"/>
                <a:gd name="T4" fmla="*/ 55 w 127"/>
                <a:gd name="T5" fmla="*/ 68 h 68"/>
                <a:gd name="T6" fmla="*/ 127 w 127"/>
                <a:gd name="T7" fmla="*/ 21 h 68"/>
                <a:gd name="T8" fmla="*/ 63 w 127"/>
                <a:gd name="T9" fmla="*/ 0 h 68"/>
                <a:gd name="T10" fmla="*/ 63 w 12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8">
                  <a:moveTo>
                    <a:pt x="63" y="0"/>
                  </a:moveTo>
                  <a:lnTo>
                    <a:pt x="0" y="21"/>
                  </a:lnTo>
                  <a:lnTo>
                    <a:pt x="55" y="68"/>
                  </a:lnTo>
                  <a:lnTo>
                    <a:pt x="127" y="21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1"/>
            <p:cNvSpPr/>
            <p:nvPr/>
          </p:nvSpPr>
          <p:spPr bwMode="auto">
            <a:xfrm>
              <a:off x="3927" y="1465"/>
              <a:ext cx="319" cy="349"/>
            </a:xfrm>
            <a:custGeom>
              <a:avLst/>
              <a:gdLst>
                <a:gd name="T0" fmla="*/ 460 w 460"/>
                <a:gd name="T1" fmla="*/ 33 h 510"/>
                <a:gd name="T2" fmla="*/ 0 w 460"/>
                <a:gd name="T3" fmla="*/ 510 h 510"/>
                <a:gd name="T4" fmla="*/ 388 w 460"/>
                <a:gd name="T5" fmla="*/ 0 h 510"/>
                <a:gd name="T6" fmla="*/ 460 w 460"/>
                <a:gd name="T7" fmla="*/ 33 h 510"/>
                <a:gd name="T8" fmla="*/ 460 w 460"/>
                <a:gd name="T9" fmla="*/ 3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10">
                  <a:moveTo>
                    <a:pt x="460" y="33"/>
                  </a:moveTo>
                  <a:lnTo>
                    <a:pt x="0" y="510"/>
                  </a:lnTo>
                  <a:lnTo>
                    <a:pt x="388" y="0"/>
                  </a:lnTo>
                  <a:lnTo>
                    <a:pt x="460" y="33"/>
                  </a:lnTo>
                  <a:lnTo>
                    <a:pt x="46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6" name="Freeform 32"/>
            <p:cNvSpPr/>
            <p:nvPr/>
          </p:nvSpPr>
          <p:spPr bwMode="auto">
            <a:xfrm>
              <a:off x="3563" y="509"/>
              <a:ext cx="694" cy="447"/>
            </a:xfrm>
            <a:custGeom>
              <a:avLst/>
              <a:gdLst>
                <a:gd name="T0" fmla="*/ 0 w 1002"/>
                <a:gd name="T1" fmla="*/ 584 h 654"/>
                <a:gd name="T2" fmla="*/ 126 w 1002"/>
                <a:gd name="T3" fmla="*/ 477 h 654"/>
                <a:gd name="T4" fmla="*/ 234 w 1002"/>
                <a:gd name="T5" fmla="*/ 407 h 654"/>
                <a:gd name="T6" fmla="*/ 247 w 1002"/>
                <a:gd name="T7" fmla="*/ 373 h 654"/>
                <a:gd name="T8" fmla="*/ 289 w 1002"/>
                <a:gd name="T9" fmla="*/ 390 h 654"/>
                <a:gd name="T10" fmla="*/ 318 w 1002"/>
                <a:gd name="T11" fmla="*/ 356 h 654"/>
                <a:gd name="T12" fmla="*/ 384 w 1002"/>
                <a:gd name="T13" fmla="*/ 301 h 654"/>
                <a:gd name="T14" fmla="*/ 413 w 1002"/>
                <a:gd name="T15" fmla="*/ 247 h 654"/>
                <a:gd name="T16" fmla="*/ 455 w 1002"/>
                <a:gd name="T17" fmla="*/ 177 h 654"/>
                <a:gd name="T18" fmla="*/ 510 w 1002"/>
                <a:gd name="T19" fmla="*/ 126 h 654"/>
                <a:gd name="T20" fmla="*/ 576 w 1002"/>
                <a:gd name="T21" fmla="*/ 71 h 654"/>
                <a:gd name="T22" fmla="*/ 660 w 1002"/>
                <a:gd name="T23" fmla="*/ 38 h 654"/>
                <a:gd name="T24" fmla="*/ 565 w 1002"/>
                <a:gd name="T25" fmla="*/ 126 h 654"/>
                <a:gd name="T26" fmla="*/ 744 w 1002"/>
                <a:gd name="T27" fmla="*/ 38 h 654"/>
                <a:gd name="T28" fmla="*/ 605 w 1002"/>
                <a:gd name="T29" fmla="*/ 143 h 654"/>
                <a:gd name="T30" fmla="*/ 825 w 1002"/>
                <a:gd name="T31" fmla="*/ 17 h 654"/>
                <a:gd name="T32" fmla="*/ 647 w 1002"/>
                <a:gd name="T33" fmla="*/ 143 h 654"/>
                <a:gd name="T34" fmla="*/ 894 w 1002"/>
                <a:gd name="T35" fmla="*/ 17 h 654"/>
                <a:gd name="T36" fmla="*/ 768 w 1002"/>
                <a:gd name="T37" fmla="*/ 109 h 654"/>
                <a:gd name="T38" fmla="*/ 1002 w 1002"/>
                <a:gd name="T39" fmla="*/ 0 h 654"/>
                <a:gd name="T40" fmla="*/ 865 w 1002"/>
                <a:gd name="T41" fmla="*/ 91 h 654"/>
                <a:gd name="T42" fmla="*/ 757 w 1002"/>
                <a:gd name="T43" fmla="*/ 213 h 654"/>
                <a:gd name="T44" fmla="*/ 631 w 1002"/>
                <a:gd name="T45" fmla="*/ 230 h 654"/>
                <a:gd name="T46" fmla="*/ 536 w 1002"/>
                <a:gd name="T47" fmla="*/ 264 h 654"/>
                <a:gd name="T48" fmla="*/ 426 w 1002"/>
                <a:gd name="T49" fmla="*/ 301 h 654"/>
                <a:gd name="T50" fmla="*/ 331 w 1002"/>
                <a:gd name="T51" fmla="*/ 373 h 654"/>
                <a:gd name="T52" fmla="*/ 400 w 1002"/>
                <a:gd name="T53" fmla="*/ 356 h 654"/>
                <a:gd name="T54" fmla="*/ 426 w 1002"/>
                <a:gd name="T55" fmla="*/ 337 h 654"/>
                <a:gd name="T56" fmla="*/ 441 w 1002"/>
                <a:gd name="T57" fmla="*/ 373 h 654"/>
                <a:gd name="T58" fmla="*/ 468 w 1002"/>
                <a:gd name="T59" fmla="*/ 337 h 654"/>
                <a:gd name="T60" fmla="*/ 481 w 1002"/>
                <a:gd name="T61" fmla="*/ 356 h 654"/>
                <a:gd name="T62" fmla="*/ 536 w 1002"/>
                <a:gd name="T63" fmla="*/ 337 h 654"/>
                <a:gd name="T64" fmla="*/ 552 w 1002"/>
                <a:gd name="T65" fmla="*/ 390 h 654"/>
                <a:gd name="T66" fmla="*/ 523 w 1002"/>
                <a:gd name="T67" fmla="*/ 494 h 654"/>
                <a:gd name="T68" fmla="*/ 468 w 1002"/>
                <a:gd name="T69" fmla="*/ 477 h 654"/>
                <a:gd name="T70" fmla="*/ 413 w 1002"/>
                <a:gd name="T71" fmla="*/ 460 h 654"/>
                <a:gd name="T72" fmla="*/ 342 w 1002"/>
                <a:gd name="T73" fmla="*/ 477 h 654"/>
                <a:gd name="T74" fmla="*/ 384 w 1002"/>
                <a:gd name="T75" fmla="*/ 494 h 654"/>
                <a:gd name="T76" fmla="*/ 318 w 1002"/>
                <a:gd name="T77" fmla="*/ 513 h 654"/>
                <a:gd name="T78" fmla="*/ 360 w 1002"/>
                <a:gd name="T79" fmla="*/ 550 h 654"/>
                <a:gd name="T80" fmla="*/ 276 w 1002"/>
                <a:gd name="T81" fmla="*/ 567 h 654"/>
                <a:gd name="T82" fmla="*/ 303 w 1002"/>
                <a:gd name="T83" fmla="*/ 584 h 654"/>
                <a:gd name="T84" fmla="*/ 221 w 1002"/>
                <a:gd name="T85" fmla="*/ 584 h 654"/>
                <a:gd name="T86" fmla="*/ 139 w 1002"/>
                <a:gd name="T87" fmla="*/ 620 h 654"/>
                <a:gd name="T88" fmla="*/ 97 w 1002"/>
                <a:gd name="T89" fmla="*/ 654 h 654"/>
                <a:gd name="T90" fmla="*/ 168 w 1002"/>
                <a:gd name="T91" fmla="*/ 584 h 654"/>
                <a:gd name="T92" fmla="*/ 168 w 1002"/>
                <a:gd name="T93" fmla="*/ 532 h 654"/>
                <a:gd name="T94" fmla="*/ 97 w 1002"/>
                <a:gd name="T95" fmla="*/ 567 h 654"/>
                <a:gd name="T96" fmla="*/ 57 w 1002"/>
                <a:gd name="T97" fmla="*/ 601 h 654"/>
                <a:gd name="T98" fmla="*/ 14 w 1002"/>
                <a:gd name="T99" fmla="*/ 654 h 654"/>
                <a:gd name="T100" fmla="*/ 0 w 1002"/>
                <a:gd name="T101" fmla="*/ 584 h 654"/>
                <a:gd name="T102" fmla="*/ 0 w 1002"/>
                <a:gd name="T103" fmla="*/ 58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2" h="654">
                  <a:moveTo>
                    <a:pt x="0" y="584"/>
                  </a:moveTo>
                  <a:lnTo>
                    <a:pt x="126" y="477"/>
                  </a:lnTo>
                  <a:lnTo>
                    <a:pt x="234" y="407"/>
                  </a:lnTo>
                  <a:lnTo>
                    <a:pt x="247" y="373"/>
                  </a:lnTo>
                  <a:lnTo>
                    <a:pt x="289" y="390"/>
                  </a:lnTo>
                  <a:lnTo>
                    <a:pt x="318" y="356"/>
                  </a:lnTo>
                  <a:lnTo>
                    <a:pt x="384" y="301"/>
                  </a:lnTo>
                  <a:lnTo>
                    <a:pt x="413" y="247"/>
                  </a:lnTo>
                  <a:lnTo>
                    <a:pt x="455" y="177"/>
                  </a:lnTo>
                  <a:lnTo>
                    <a:pt x="510" y="126"/>
                  </a:lnTo>
                  <a:lnTo>
                    <a:pt x="576" y="71"/>
                  </a:lnTo>
                  <a:lnTo>
                    <a:pt x="660" y="38"/>
                  </a:lnTo>
                  <a:lnTo>
                    <a:pt x="565" y="126"/>
                  </a:lnTo>
                  <a:lnTo>
                    <a:pt x="744" y="38"/>
                  </a:lnTo>
                  <a:lnTo>
                    <a:pt x="605" y="143"/>
                  </a:lnTo>
                  <a:lnTo>
                    <a:pt x="825" y="17"/>
                  </a:lnTo>
                  <a:lnTo>
                    <a:pt x="647" y="143"/>
                  </a:lnTo>
                  <a:lnTo>
                    <a:pt x="894" y="17"/>
                  </a:lnTo>
                  <a:lnTo>
                    <a:pt x="768" y="109"/>
                  </a:lnTo>
                  <a:lnTo>
                    <a:pt x="1002" y="0"/>
                  </a:lnTo>
                  <a:lnTo>
                    <a:pt x="865" y="91"/>
                  </a:lnTo>
                  <a:lnTo>
                    <a:pt x="757" y="213"/>
                  </a:lnTo>
                  <a:lnTo>
                    <a:pt x="631" y="230"/>
                  </a:lnTo>
                  <a:lnTo>
                    <a:pt x="536" y="264"/>
                  </a:lnTo>
                  <a:lnTo>
                    <a:pt x="426" y="301"/>
                  </a:lnTo>
                  <a:lnTo>
                    <a:pt x="331" y="373"/>
                  </a:lnTo>
                  <a:lnTo>
                    <a:pt x="400" y="356"/>
                  </a:lnTo>
                  <a:lnTo>
                    <a:pt x="426" y="337"/>
                  </a:lnTo>
                  <a:lnTo>
                    <a:pt x="441" y="373"/>
                  </a:lnTo>
                  <a:lnTo>
                    <a:pt x="468" y="337"/>
                  </a:lnTo>
                  <a:lnTo>
                    <a:pt x="481" y="356"/>
                  </a:lnTo>
                  <a:lnTo>
                    <a:pt x="536" y="337"/>
                  </a:lnTo>
                  <a:lnTo>
                    <a:pt x="552" y="390"/>
                  </a:lnTo>
                  <a:lnTo>
                    <a:pt x="523" y="494"/>
                  </a:lnTo>
                  <a:lnTo>
                    <a:pt x="468" y="477"/>
                  </a:lnTo>
                  <a:lnTo>
                    <a:pt x="413" y="460"/>
                  </a:lnTo>
                  <a:lnTo>
                    <a:pt x="342" y="477"/>
                  </a:lnTo>
                  <a:lnTo>
                    <a:pt x="384" y="494"/>
                  </a:lnTo>
                  <a:lnTo>
                    <a:pt x="318" y="513"/>
                  </a:lnTo>
                  <a:lnTo>
                    <a:pt x="360" y="550"/>
                  </a:lnTo>
                  <a:lnTo>
                    <a:pt x="276" y="567"/>
                  </a:lnTo>
                  <a:lnTo>
                    <a:pt x="303" y="584"/>
                  </a:lnTo>
                  <a:lnTo>
                    <a:pt x="221" y="584"/>
                  </a:lnTo>
                  <a:lnTo>
                    <a:pt x="139" y="620"/>
                  </a:lnTo>
                  <a:lnTo>
                    <a:pt x="97" y="654"/>
                  </a:lnTo>
                  <a:lnTo>
                    <a:pt x="168" y="584"/>
                  </a:lnTo>
                  <a:lnTo>
                    <a:pt x="168" y="532"/>
                  </a:lnTo>
                  <a:lnTo>
                    <a:pt x="97" y="567"/>
                  </a:lnTo>
                  <a:lnTo>
                    <a:pt x="57" y="601"/>
                  </a:lnTo>
                  <a:lnTo>
                    <a:pt x="14" y="654"/>
                  </a:lnTo>
                  <a:lnTo>
                    <a:pt x="0" y="584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Freeform 33"/>
            <p:cNvSpPr/>
            <p:nvPr/>
          </p:nvSpPr>
          <p:spPr bwMode="auto">
            <a:xfrm>
              <a:off x="3629" y="956"/>
              <a:ext cx="182" cy="49"/>
            </a:xfrm>
            <a:custGeom>
              <a:avLst/>
              <a:gdLst>
                <a:gd name="T0" fmla="*/ 0 w 263"/>
                <a:gd name="T1" fmla="*/ 17 h 72"/>
                <a:gd name="T2" fmla="*/ 206 w 263"/>
                <a:gd name="T3" fmla="*/ 0 h 72"/>
                <a:gd name="T4" fmla="*/ 263 w 263"/>
                <a:gd name="T5" fmla="*/ 17 h 72"/>
                <a:gd name="T6" fmla="*/ 263 w 263"/>
                <a:gd name="T7" fmla="*/ 53 h 72"/>
                <a:gd name="T8" fmla="*/ 245 w 263"/>
                <a:gd name="T9" fmla="*/ 72 h 72"/>
                <a:gd name="T10" fmla="*/ 150 w 263"/>
                <a:gd name="T11" fmla="*/ 17 h 72"/>
                <a:gd name="T12" fmla="*/ 0 w 263"/>
                <a:gd name="T13" fmla="*/ 17 h 72"/>
                <a:gd name="T14" fmla="*/ 0 w 263"/>
                <a:gd name="T1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72">
                  <a:moveTo>
                    <a:pt x="0" y="17"/>
                  </a:moveTo>
                  <a:lnTo>
                    <a:pt x="206" y="0"/>
                  </a:lnTo>
                  <a:lnTo>
                    <a:pt x="263" y="17"/>
                  </a:lnTo>
                  <a:lnTo>
                    <a:pt x="263" y="53"/>
                  </a:lnTo>
                  <a:lnTo>
                    <a:pt x="245" y="72"/>
                  </a:lnTo>
                  <a:lnTo>
                    <a:pt x="15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Freeform 34"/>
            <p:cNvSpPr/>
            <p:nvPr/>
          </p:nvSpPr>
          <p:spPr bwMode="auto">
            <a:xfrm>
              <a:off x="3649" y="823"/>
              <a:ext cx="665" cy="411"/>
            </a:xfrm>
            <a:custGeom>
              <a:avLst/>
              <a:gdLst>
                <a:gd name="T0" fmla="*/ 355 w 960"/>
                <a:gd name="T1" fmla="*/ 160 h 601"/>
                <a:gd name="T2" fmla="*/ 258 w 960"/>
                <a:gd name="T3" fmla="*/ 266 h 601"/>
                <a:gd name="T4" fmla="*/ 66 w 960"/>
                <a:gd name="T5" fmla="*/ 426 h 601"/>
                <a:gd name="T6" fmla="*/ 114 w 960"/>
                <a:gd name="T7" fmla="*/ 394 h 601"/>
                <a:gd name="T8" fmla="*/ 329 w 960"/>
                <a:gd name="T9" fmla="*/ 247 h 601"/>
                <a:gd name="T10" fmla="*/ 397 w 960"/>
                <a:gd name="T11" fmla="*/ 228 h 601"/>
                <a:gd name="T12" fmla="*/ 369 w 960"/>
                <a:gd name="T13" fmla="*/ 301 h 601"/>
                <a:gd name="T14" fmla="*/ 336 w 960"/>
                <a:gd name="T15" fmla="*/ 327 h 601"/>
                <a:gd name="T16" fmla="*/ 293 w 960"/>
                <a:gd name="T17" fmla="*/ 359 h 601"/>
                <a:gd name="T18" fmla="*/ 251 w 960"/>
                <a:gd name="T19" fmla="*/ 401 h 601"/>
                <a:gd name="T20" fmla="*/ 199 w 960"/>
                <a:gd name="T21" fmla="*/ 441 h 601"/>
                <a:gd name="T22" fmla="*/ 150 w 960"/>
                <a:gd name="T23" fmla="*/ 494 h 601"/>
                <a:gd name="T24" fmla="*/ 114 w 960"/>
                <a:gd name="T25" fmla="*/ 538 h 601"/>
                <a:gd name="T26" fmla="*/ 95 w 960"/>
                <a:gd name="T27" fmla="*/ 584 h 601"/>
                <a:gd name="T28" fmla="*/ 163 w 960"/>
                <a:gd name="T29" fmla="*/ 601 h 601"/>
                <a:gd name="T30" fmla="*/ 216 w 960"/>
                <a:gd name="T31" fmla="*/ 574 h 601"/>
                <a:gd name="T32" fmla="*/ 268 w 960"/>
                <a:gd name="T33" fmla="*/ 534 h 601"/>
                <a:gd name="T34" fmla="*/ 319 w 960"/>
                <a:gd name="T35" fmla="*/ 498 h 601"/>
                <a:gd name="T36" fmla="*/ 363 w 960"/>
                <a:gd name="T37" fmla="*/ 460 h 601"/>
                <a:gd name="T38" fmla="*/ 416 w 960"/>
                <a:gd name="T39" fmla="*/ 415 h 601"/>
                <a:gd name="T40" fmla="*/ 610 w 960"/>
                <a:gd name="T41" fmla="*/ 359 h 601"/>
                <a:gd name="T42" fmla="*/ 739 w 960"/>
                <a:gd name="T43" fmla="*/ 432 h 601"/>
                <a:gd name="T44" fmla="*/ 726 w 960"/>
                <a:gd name="T45" fmla="*/ 354 h 601"/>
                <a:gd name="T46" fmla="*/ 464 w 960"/>
                <a:gd name="T47" fmla="*/ 354 h 601"/>
                <a:gd name="T48" fmla="*/ 521 w 960"/>
                <a:gd name="T49" fmla="*/ 283 h 601"/>
                <a:gd name="T50" fmla="*/ 656 w 960"/>
                <a:gd name="T51" fmla="*/ 211 h 601"/>
                <a:gd name="T52" fmla="*/ 694 w 960"/>
                <a:gd name="T53" fmla="*/ 226 h 601"/>
                <a:gd name="T54" fmla="*/ 743 w 960"/>
                <a:gd name="T55" fmla="*/ 234 h 601"/>
                <a:gd name="T56" fmla="*/ 781 w 960"/>
                <a:gd name="T57" fmla="*/ 247 h 601"/>
                <a:gd name="T58" fmla="*/ 874 w 960"/>
                <a:gd name="T59" fmla="*/ 185 h 601"/>
                <a:gd name="T60" fmla="*/ 836 w 960"/>
                <a:gd name="T61" fmla="*/ 160 h 601"/>
                <a:gd name="T62" fmla="*/ 794 w 960"/>
                <a:gd name="T63" fmla="*/ 141 h 601"/>
                <a:gd name="T64" fmla="*/ 905 w 960"/>
                <a:gd name="T65" fmla="*/ 194 h 601"/>
                <a:gd name="T66" fmla="*/ 960 w 960"/>
                <a:gd name="T67" fmla="*/ 301 h 601"/>
                <a:gd name="T68" fmla="*/ 931 w 960"/>
                <a:gd name="T69" fmla="*/ 177 h 601"/>
                <a:gd name="T70" fmla="*/ 852 w 960"/>
                <a:gd name="T71" fmla="*/ 53 h 601"/>
                <a:gd name="T72" fmla="*/ 753 w 960"/>
                <a:gd name="T73" fmla="*/ 0 h 601"/>
                <a:gd name="T74" fmla="*/ 713 w 960"/>
                <a:gd name="T75" fmla="*/ 0 h 601"/>
                <a:gd name="T76" fmla="*/ 671 w 960"/>
                <a:gd name="T77" fmla="*/ 0 h 601"/>
                <a:gd name="T78" fmla="*/ 631 w 960"/>
                <a:gd name="T79" fmla="*/ 17 h 601"/>
                <a:gd name="T80" fmla="*/ 589 w 960"/>
                <a:gd name="T81" fmla="*/ 124 h 601"/>
                <a:gd name="T82" fmla="*/ 448 w 960"/>
                <a:gd name="T83" fmla="*/ 202 h 601"/>
                <a:gd name="T84" fmla="*/ 420 w 960"/>
                <a:gd name="T85" fmla="*/ 181 h 601"/>
                <a:gd name="T86" fmla="*/ 391 w 960"/>
                <a:gd name="T87" fmla="*/ 177 h 601"/>
                <a:gd name="T88" fmla="*/ 369 w 960"/>
                <a:gd name="T89" fmla="*/ 9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0" h="601">
                  <a:moveTo>
                    <a:pt x="369" y="90"/>
                  </a:moveTo>
                  <a:lnTo>
                    <a:pt x="355" y="160"/>
                  </a:lnTo>
                  <a:lnTo>
                    <a:pt x="355" y="194"/>
                  </a:lnTo>
                  <a:lnTo>
                    <a:pt x="258" y="266"/>
                  </a:lnTo>
                  <a:lnTo>
                    <a:pt x="137" y="354"/>
                  </a:lnTo>
                  <a:lnTo>
                    <a:pt x="66" y="426"/>
                  </a:lnTo>
                  <a:lnTo>
                    <a:pt x="0" y="513"/>
                  </a:lnTo>
                  <a:lnTo>
                    <a:pt x="114" y="394"/>
                  </a:lnTo>
                  <a:lnTo>
                    <a:pt x="207" y="323"/>
                  </a:lnTo>
                  <a:lnTo>
                    <a:pt x="329" y="247"/>
                  </a:lnTo>
                  <a:lnTo>
                    <a:pt x="384" y="228"/>
                  </a:lnTo>
                  <a:lnTo>
                    <a:pt x="397" y="228"/>
                  </a:lnTo>
                  <a:lnTo>
                    <a:pt x="410" y="266"/>
                  </a:lnTo>
                  <a:lnTo>
                    <a:pt x="369" y="301"/>
                  </a:lnTo>
                  <a:lnTo>
                    <a:pt x="359" y="314"/>
                  </a:lnTo>
                  <a:lnTo>
                    <a:pt x="336" y="327"/>
                  </a:lnTo>
                  <a:lnTo>
                    <a:pt x="325" y="352"/>
                  </a:lnTo>
                  <a:lnTo>
                    <a:pt x="293" y="359"/>
                  </a:lnTo>
                  <a:lnTo>
                    <a:pt x="287" y="388"/>
                  </a:lnTo>
                  <a:lnTo>
                    <a:pt x="251" y="401"/>
                  </a:lnTo>
                  <a:lnTo>
                    <a:pt x="236" y="432"/>
                  </a:lnTo>
                  <a:lnTo>
                    <a:pt x="199" y="441"/>
                  </a:lnTo>
                  <a:lnTo>
                    <a:pt x="192" y="477"/>
                  </a:lnTo>
                  <a:lnTo>
                    <a:pt x="150" y="494"/>
                  </a:lnTo>
                  <a:lnTo>
                    <a:pt x="137" y="531"/>
                  </a:lnTo>
                  <a:lnTo>
                    <a:pt x="114" y="538"/>
                  </a:lnTo>
                  <a:lnTo>
                    <a:pt x="121" y="565"/>
                  </a:lnTo>
                  <a:lnTo>
                    <a:pt x="95" y="584"/>
                  </a:lnTo>
                  <a:lnTo>
                    <a:pt x="108" y="601"/>
                  </a:lnTo>
                  <a:lnTo>
                    <a:pt x="163" y="601"/>
                  </a:lnTo>
                  <a:lnTo>
                    <a:pt x="177" y="548"/>
                  </a:lnTo>
                  <a:lnTo>
                    <a:pt x="216" y="574"/>
                  </a:lnTo>
                  <a:lnTo>
                    <a:pt x="228" y="506"/>
                  </a:lnTo>
                  <a:lnTo>
                    <a:pt x="268" y="534"/>
                  </a:lnTo>
                  <a:lnTo>
                    <a:pt x="285" y="460"/>
                  </a:lnTo>
                  <a:lnTo>
                    <a:pt x="319" y="498"/>
                  </a:lnTo>
                  <a:lnTo>
                    <a:pt x="329" y="424"/>
                  </a:lnTo>
                  <a:lnTo>
                    <a:pt x="363" y="460"/>
                  </a:lnTo>
                  <a:lnTo>
                    <a:pt x="382" y="394"/>
                  </a:lnTo>
                  <a:lnTo>
                    <a:pt x="416" y="415"/>
                  </a:lnTo>
                  <a:lnTo>
                    <a:pt x="464" y="371"/>
                  </a:lnTo>
                  <a:lnTo>
                    <a:pt x="610" y="359"/>
                  </a:lnTo>
                  <a:lnTo>
                    <a:pt x="671" y="371"/>
                  </a:lnTo>
                  <a:lnTo>
                    <a:pt x="739" y="432"/>
                  </a:lnTo>
                  <a:lnTo>
                    <a:pt x="808" y="401"/>
                  </a:lnTo>
                  <a:lnTo>
                    <a:pt x="726" y="354"/>
                  </a:lnTo>
                  <a:lnTo>
                    <a:pt x="625" y="348"/>
                  </a:lnTo>
                  <a:lnTo>
                    <a:pt x="464" y="354"/>
                  </a:lnTo>
                  <a:lnTo>
                    <a:pt x="492" y="320"/>
                  </a:lnTo>
                  <a:lnTo>
                    <a:pt x="521" y="283"/>
                  </a:lnTo>
                  <a:lnTo>
                    <a:pt x="589" y="228"/>
                  </a:lnTo>
                  <a:lnTo>
                    <a:pt x="656" y="211"/>
                  </a:lnTo>
                  <a:lnTo>
                    <a:pt x="684" y="194"/>
                  </a:lnTo>
                  <a:lnTo>
                    <a:pt x="694" y="226"/>
                  </a:lnTo>
                  <a:lnTo>
                    <a:pt x="753" y="194"/>
                  </a:lnTo>
                  <a:lnTo>
                    <a:pt x="743" y="234"/>
                  </a:lnTo>
                  <a:lnTo>
                    <a:pt x="781" y="211"/>
                  </a:lnTo>
                  <a:lnTo>
                    <a:pt x="781" y="247"/>
                  </a:lnTo>
                  <a:lnTo>
                    <a:pt x="859" y="226"/>
                  </a:lnTo>
                  <a:lnTo>
                    <a:pt x="874" y="185"/>
                  </a:lnTo>
                  <a:lnTo>
                    <a:pt x="810" y="194"/>
                  </a:lnTo>
                  <a:lnTo>
                    <a:pt x="836" y="160"/>
                  </a:lnTo>
                  <a:lnTo>
                    <a:pt x="781" y="160"/>
                  </a:lnTo>
                  <a:lnTo>
                    <a:pt x="794" y="141"/>
                  </a:lnTo>
                  <a:lnTo>
                    <a:pt x="861" y="160"/>
                  </a:lnTo>
                  <a:lnTo>
                    <a:pt x="905" y="194"/>
                  </a:lnTo>
                  <a:lnTo>
                    <a:pt x="931" y="228"/>
                  </a:lnTo>
                  <a:lnTo>
                    <a:pt x="960" y="301"/>
                  </a:lnTo>
                  <a:lnTo>
                    <a:pt x="960" y="228"/>
                  </a:lnTo>
                  <a:lnTo>
                    <a:pt x="931" y="177"/>
                  </a:lnTo>
                  <a:lnTo>
                    <a:pt x="890" y="107"/>
                  </a:lnTo>
                  <a:lnTo>
                    <a:pt x="852" y="53"/>
                  </a:lnTo>
                  <a:lnTo>
                    <a:pt x="810" y="34"/>
                  </a:lnTo>
                  <a:lnTo>
                    <a:pt x="753" y="0"/>
                  </a:lnTo>
                  <a:lnTo>
                    <a:pt x="739" y="53"/>
                  </a:lnTo>
                  <a:lnTo>
                    <a:pt x="713" y="0"/>
                  </a:lnTo>
                  <a:lnTo>
                    <a:pt x="699" y="53"/>
                  </a:lnTo>
                  <a:lnTo>
                    <a:pt x="671" y="0"/>
                  </a:lnTo>
                  <a:lnTo>
                    <a:pt x="656" y="72"/>
                  </a:lnTo>
                  <a:lnTo>
                    <a:pt x="631" y="17"/>
                  </a:lnTo>
                  <a:lnTo>
                    <a:pt x="618" y="107"/>
                  </a:lnTo>
                  <a:lnTo>
                    <a:pt x="589" y="124"/>
                  </a:lnTo>
                  <a:lnTo>
                    <a:pt x="534" y="160"/>
                  </a:lnTo>
                  <a:lnTo>
                    <a:pt x="448" y="202"/>
                  </a:lnTo>
                  <a:lnTo>
                    <a:pt x="473" y="141"/>
                  </a:lnTo>
                  <a:lnTo>
                    <a:pt x="420" y="181"/>
                  </a:lnTo>
                  <a:lnTo>
                    <a:pt x="439" y="122"/>
                  </a:lnTo>
                  <a:lnTo>
                    <a:pt x="391" y="177"/>
                  </a:lnTo>
                  <a:lnTo>
                    <a:pt x="369" y="9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9" name="Freeform 35"/>
            <p:cNvSpPr/>
            <p:nvPr/>
          </p:nvSpPr>
          <p:spPr bwMode="auto">
            <a:xfrm>
              <a:off x="3449" y="1174"/>
              <a:ext cx="675" cy="267"/>
            </a:xfrm>
            <a:custGeom>
              <a:avLst/>
              <a:gdLst>
                <a:gd name="T0" fmla="*/ 28 w 973"/>
                <a:gd name="T1" fmla="*/ 0 h 390"/>
                <a:gd name="T2" fmla="*/ 68 w 973"/>
                <a:gd name="T3" fmla="*/ 0 h 390"/>
                <a:gd name="T4" fmla="*/ 83 w 973"/>
                <a:gd name="T5" fmla="*/ 35 h 390"/>
                <a:gd name="T6" fmla="*/ 121 w 973"/>
                <a:gd name="T7" fmla="*/ 18 h 390"/>
                <a:gd name="T8" fmla="*/ 137 w 973"/>
                <a:gd name="T9" fmla="*/ 71 h 390"/>
                <a:gd name="T10" fmla="*/ 192 w 973"/>
                <a:gd name="T11" fmla="*/ 52 h 390"/>
                <a:gd name="T12" fmla="*/ 220 w 973"/>
                <a:gd name="T13" fmla="*/ 105 h 390"/>
                <a:gd name="T14" fmla="*/ 247 w 973"/>
                <a:gd name="T15" fmla="*/ 175 h 390"/>
                <a:gd name="T16" fmla="*/ 302 w 973"/>
                <a:gd name="T17" fmla="*/ 230 h 390"/>
                <a:gd name="T18" fmla="*/ 384 w 973"/>
                <a:gd name="T19" fmla="*/ 230 h 390"/>
                <a:gd name="T20" fmla="*/ 466 w 973"/>
                <a:gd name="T21" fmla="*/ 213 h 390"/>
                <a:gd name="T22" fmla="*/ 534 w 973"/>
                <a:gd name="T23" fmla="*/ 213 h 390"/>
                <a:gd name="T24" fmla="*/ 604 w 973"/>
                <a:gd name="T25" fmla="*/ 230 h 390"/>
                <a:gd name="T26" fmla="*/ 658 w 973"/>
                <a:gd name="T27" fmla="*/ 213 h 390"/>
                <a:gd name="T28" fmla="*/ 673 w 973"/>
                <a:gd name="T29" fmla="*/ 160 h 390"/>
                <a:gd name="T30" fmla="*/ 673 w 973"/>
                <a:gd name="T31" fmla="*/ 122 h 390"/>
                <a:gd name="T32" fmla="*/ 699 w 973"/>
                <a:gd name="T33" fmla="*/ 194 h 390"/>
                <a:gd name="T34" fmla="*/ 699 w 973"/>
                <a:gd name="T35" fmla="*/ 230 h 390"/>
                <a:gd name="T36" fmla="*/ 673 w 973"/>
                <a:gd name="T37" fmla="*/ 265 h 390"/>
                <a:gd name="T38" fmla="*/ 673 w 973"/>
                <a:gd name="T39" fmla="*/ 282 h 390"/>
                <a:gd name="T40" fmla="*/ 823 w 973"/>
                <a:gd name="T41" fmla="*/ 265 h 390"/>
                <a:gd name="T42" fmla="*/ 907 w 973"/>
                <a:gd name="T43" fmla="*/ 265 h 390"/>
                <a:gd name="T44" fmla="*/ 973 w 973"/>
                <a:gd name="T45" fmla="*/ 282 h 390"/>
                <a:gd name="T46" fmla="*/ 878 w 973"/>
                <a:gd name="T47" fmla="*/ 299 h 390"/>
                <a:gd name="T48" fmla="*/ 836 w 973"/>
                <a:gd name="T49" fmla="*/ 299 h 390"/>
                <a:gd name="T50" fmla="*/ 810 w 973"/>
                <a:gd name="T51" fmla="*/ 318 h 390"/>
                <a:gd name="T52" fmla="*/ 753 w 973"/>
                <a:gd name="T53" fmla="*/ 318 h 390"/>
                <a:gd name="T54" fmla="*/ 686 w 973"/>
                <a:gd name="T55" fmla="*/ 354 h 390"/>
                <a:gd name="T56" fmla="*/ 658 w 973"/>
                <a:gd name="T57" fmla="*/ 335 h 390"/>
                <a:gd name="T58" fmla="*/ 589 w 973"/>
                <a:gd name="T59" fmla="*/ 354 h 390"/>
                <a:gd name="T60" fmla="*/ 563 w 973"/>
                <a:gd name="T61" fmla="*/ 335 h 390"/>
                <a:gd name="T62" fmla="*/ 505 w 973"/>
                <a:gd name="T63" fmla="*/ 354 h 390"/>
                <a:gd name="T64" fmla="*/ 466 w 973"/>
                <a:gd name="T65" fmla="*/ 335 h 390"/>
                <a:gd name="T66" fmla="*/ 410 w 973"/>
                <a:gd name="T67" fmla="*/ 354 h 390"/>
                <a:gd name="T68" fmla="*/ 331 w 973"/>
                <a:gd name="T69" fmla="*/ 371 h 390"/>
                <a:gd name="T70" fmla="*/ 260 w 973"/>
                <a:gd name="T71" fmla="*/ 390 h 390"/>
                <a:gd name="T72" fmla="*/ 220 w 973"/>
                <a:gd name="T73" fmla="*/ 354 h 390"/>
                <a:gd name="T74" fmla="*/ 192 w 973"/>
                <a:gd name="T75" fmla="*/ 299 h 390"/>
                <a:gd name="T76" fmla="*/ 163 w 973"/>
                <a:gd name="T77" fmla="*/ 230 h 390"/>
                <a:gd name="T78" fmla="*/ 97 w 973"/>
                <a:gd name="T79" fmla="*/ 160 h 390"/>
                <a:gd name="T80" fmla="*/ 110 w 973"/>
                <a:gd name="T81" fmla="*/ 88 h 390"/>
                <a:gd name="T82" fmla="*/ 83 w 973"/>
                <a:gd name="T83" fmla="*/ 105 h 390"/>
                <a:gd name="T84" fmla="*/ 68 w 973"/>
                <a:gd name="T85" fmla="*/ 71 h 390"/>
                <a:gd name="T86" fmla="*/ 55 w 973"/>
                <a:gd name="T87" fmla="*/ 71 h 390"/>
                <a:gd name="T88" fmla="*/ 42 w 973"/>
                <a:gd name="T89" fmla="*/ 52 h 390"/>
                <a:gd name="T90" fmla="*/ 0 w 973"/>
                <a:gd name="T91" fmla="*/ 35 h 390"/>
                <a:gd name="T92" fmla="*/ 28 w 973"/>
                <a:gd name="T93" fmla="*/ 0 h 390"/>
                <a:gd name="T94" fmla="*/ 28 w 973"/>
                <a:gd name="T9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3" h="390">
                  <a:moveTo>
                    <a:pt x="28" y="0"/>
                  </a:moveTo>
                  <a:lnTo>
                    <a:pt x="68" y="0"/>
                  </a:lnTo>
                  <a:lnTo>
                    <a:pt x="83" y="35"/>
                  </a:lnTo>
                  <a:lnTo>
                    <a:pt x="121" y="18"/>
                  </a:lnTo>
                  <a:lnTo>
                    <a:pt x="137" y="71"/>
                  </a:lnTo>
                  <a:lnTo>
                    <a:pt x="192" y="52"/>
                  </a:lnTo>
                  <a:lnTo>
                    <a:pt x="220" y="105"/>
                  </a:lnTo>
                  <a:lnTo>
                    <a:pt x="247" y="175"/>
                  </a:lnTo>
                  <a:lnTo>
                    <a:pt x="302" y="230"/>
                  </a:lnTo>
                  <a:lnTo>
                    <a:pt x="384" y="230"/>
                  </a:lnTo>
                  <a:lnTo>
                    <a:pt x="466" y="213"/>
                  </a:lnTo>
                  <a:lnTo>
                    <a:pt x="534" y="213"/>
                  </a:lnTo>
                  <a:lnTo>
                    <a:pt x="604" y="230"/>
                  </a:lnTo>
                  <a:lnTo>
                    <a:pt x="658" y="213"/>
                  </a:lnTo>
                  <a:lnTo>
                    <a:pt x="673" y="160"/>
                  </a:lnTo>
                  <a:lnTo>
                    <a:pt x="673" y="122"/>
                  </a:lnTo>
                  <a:lnTo>
                    <a:pt x="699" y="194"/>
                  </a:lnTo>
                  <a:lnTo>
                    <a:pt x="699" y="230"/>
                  </a:lnTo>
                  <a:lnTo>
                    <a:pt x="673" y="265"/>
                  </a:lnTo>
                  <a:lnTo>
                    <a:pt x="673" y="282"/>
                  </a:lnTo>
                  <a:lnTo>
                    <a:pt x="823" y="265"/>
                  </a:lnTo>
                  <a:lnTo>
                    <a:pt x="907" y="265"/>
                  </a:lnTo>
                  <a:lnTo>
                    <a:pt x="973" y="282"/>
                  </a:lnTo>
                  <a:lnTo>
                    <a:pt x="878" y="299"/>
                  </a:lnTo>
                  <a:lnTo>
                    <a:pt x="836" y="299"/>
                  </a:lnTo>
                  <a:lnTo>
                    <a:pt x="810" y="318"/>
                  </a:lnTo>
                  <a:lnTo>
                    <a:pt x="753" y="318"/>
                  </a:lnTo>
                  <a:lnTo>
                    <a:pt x="686" y="354"/>
                  </a:lnTo>
                  <a:lnTo>
                    <a:pt x="658" y="335"/>
                  </a:lnTo>
                  <a:lnTo>
                    <a:pt x="589" y="354"/>
                  </a:lnTo>
                  <a:lnTo>
                    <a:pt x="563" y="335"/>
                  </a:lnTo>
                  <a:lnTo>
                    <a:pt x="505" y="354"/>
                  </a:lnTo>
                  <a:lnTo>
                    <a:pt x="466" y="335"/>
                  </a:lnTo>
                  <a:lnTo>
                    <a:pt x="410" y="354"/>
                  </a:lnTo>
                  <a:lnTo>
                    <a:pt x="331" y="371"/>
                  </a:lnTo>
                  <a:lnTo>
                    <a:pt x="260" y="390"/>
                  </a:lnTo>
                  <a:lnTo>
                    <a:pt x="220" y="354"/>
                  </a:lnTo>
                  <a:lnTo>
                    <a:pt x="192" y="299"/>
                  </a:lnTo>
                  <a:lnTo>
                    <a:pt x="163" y="230"/>
                  </a:lnTo>
                  <a:lnTo>
                    <a:pt x="97" y="160"/>
                  </a:lnTo>
                  <a:lnTo>
                    <a:pt x="110" y="88"/>
                  </a:lnTo>
                  <a:lnTo>
                    <a:pt x="83" y="105"/>
                  </a:lnTo>
                  <a:lnTo>
                    <a:pt x="68" y="71"/>
                  </a:lnTo>
                  <a:lnTo>
                    <a:pt x="55" y="71"/>
                  </a:lnTo>
                  <a:lnTo>
                    <a:pt x="42" y="52"/>
                  </a:lnTo>
                  <a:lnTo>
                    <a:pt x="0" y="3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0" name="Freeform 36"/>
            <p:cNvSpPr/>
            <p:nvPr/>
          </p:nvSpPr>
          <p:spPr bwMode="auto">
            <a:xfrm>
              <a:off x="3382" y="1114"/>
              <a:ext cx="875" cy="458"/>
            </a:xfrm>
            <a:custGeom>
              <a:avLst/>
              <a:gdLst>
                <a:gd name="T0" fmla="*/ 245 w 1260"/>
                <a:gd name="T1" fmla="*/ 86 h 669"/>
                <a:gd name="T2" fmla="*/ 137 w 1260"/>
                <a:gd name="T3" fmla="*/ 175 h 669"/>
                <a:gd name="T4" fmla="*/ 287 w 1260"/>
                <a:gd name="T5" fmla="*/ 441 h 669"/>
                <a:gd name="T6" fmla="*/ 521 w 1260"/>
                <a:gd name="T7" fmla="*/ 494 h 669"/>
                <a:gd name="T8" fmla="*/ 863 w 1260"/>
                <a:gd name="T9" fmla="*/ 477 h 669"/>
                <a:gd name="T10" fmla="*/ 1055 w 1260"/>
                <a:gd name="T11" fmla="*/ 422 h 669"/>
                <a:gd name="T12" fmla="*/ 973 w 1260"/>
                <a:gd name="T13" fmla="*/ 317 h 669"/>
                <a:gd name="T14" fmla="*/ 848 w 1260"/>
                <a:gd name="T15" fmla="*/ 247 h 669"/>
                <a:gd name="T16" fmla="*/ 931 w 1260"/>
                <a:gd name="T17" fmla="*/ 247 h 669"/>
                <a:gd name="T18" fmla="*/ 1002 w 1260"/>
                <a:gd name="T19" fmla="*/ 281 h 669"/>
                <a:gd name="T20" fmla="*/ 1040 w 1260"/>
                <a:gd name="T21" fmla="*/ 300 h 669"/>
                <a:gd name="T22" fmla="*/ 1110 w 1260"/>
                <a:gd name="T23" fmla="*/ 317 h 669"/>
                <a:gd name="T24" fmla="*/ 1165 w 1260"/>
                <a:gd name="T25" fmla="*/ 335 h 669"/>
                <a:gd name="T26" fmla="*/ 1207 w 1260"/>
                <a:gd name="T27" fmla="*/ 352 h 669"/>
                <a:gd name="T28" fmla="*/ 1236 w 1260"/>
                <a:gd name="T29" fmla="*/ 422 h 669"/>
                <a:gd name="T30" fmla="*/ 1207 w 1260"/>
                <a:gd name="T31" fmla="*/ 511 h 669"/>
                <a:gd name="T32" fmla="*/ 1055 w 1260"/>
                <a:gd name="T33" fmla="*/ 669 h 669"/>
                <a:gd name="T34" fmla="*/ 1110 w 1260"/>
                <a:gd name="T35" fmla="*/ 477 h 669"/>
                <a:gd name="T36" fmla="*/ 947 w 1260"/>
                <a:gd name="T37" fmla="*/ 511 h 669"/>
                <a:gd name="T38" fmla="*/ 768 w 1260"/>
                <a:gd name="T39" fmla="*/ 511 h 669"/>
                <a:gd name="T40" fmla="*/ 521 w 1260"/>
                <a:gd name="T41" fmla="*/ 528 h 669"/>
                <a:gd name="T42" fmla="*/ 342 w 1260"/>
                <a:gd name="T43" fmla="*/ 528 h 669"/>
                <a:gd name="T44" fmla="*/ 192 w 1260"/>
                <a:gd name="T45" fmla="*/ 335 h 669"/>
                <a:gd name="T46" fmla="*/ 95 w 1260"/>
                <a:gd name="T47" fmla="*/ 226 h 669"/>
                <a:gd name="T48" fmla="*/ 0 w 1260"/>
                <a:gd name="T49" fmla="*/ 262 h 669"/>
                <a:gd name="T50" fmla="*/ 66 w 1260"/>
                <a:gd name="T51" fmla="*/ 139 h 669"/>
                <a:gd name="T52" fmla="*/ 40 w 1260"/>
                <a:gd name="T53" fmla="*/ 87 h 669"/>
                <a:gd name="T54" fmla="*/ 80 w 1260"/>
                <a:gd name="T55" fmla="*/ 51 h 669"/>
                <a:gd name="T56" fmla="*/ 123 w 1260"/>
                <a:gd name="T57" fmla="*/ 51 h 669"/>
                <a:gd name="T58" fmla="*/ 178 w 1260"/>
                <a:gd name="T59" fmla="*/ 70 h 669"/>
                <a:gd name="T60" fmla="*/ 232 w 1260"/>
                <a:gd name="T61" fmla="*/ 51 h 669"/>
                <a:gd name="T62" fmla="*/ 369 w 1260"/>
                <a:gd name="T63" fmla="*/ 34 h 669"/>
                <a:gd name="T64" fmla="*/ 300 w 1260"/>
                <a:gd name="T65" fmla="*/ 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0" h="669">
                  <a:moveTo>
                    <a:pt x="300" y="72"/>
                  </a:moveTo>
                  <a:lnTo>
                    <a:pt x="245" y="86"/>
                  </a:lnTo>
                  <a:lnTo>
                    <a:pt x="169" y="122"/>
                  </a:lnTo>
                  <a:lnTo>
                    <a:pt x="137" y="175"/>
                  </a:lnTo>
                  <a:lnTo>
                    <a:pt x="163" y="300"/>
                  </a:lnTo>
                  <a:lnTo>
                    <a:pt x="287" y="441"/>
                  </a:lnTo>
                  <a:lnTo>
                    <a:pt x="329" y="511"/>
                  </a:lnTo>
                  <a:lnTo>
                    <a:pt x="521" y="494"/>
                  </a:lnTo>
                  <a:lnTo>
                    <a:pt x="699" y="477"/>
                  </a:lnTo>
                  <a:lnTo>
                    <a:pt x="863" y="477"/>
                  </a:lnTo>
                  <a:lnTo>
                    <a:pt x="986" y="458"/>
                  </a:lnTo>
                  <a:lnTo>
                    <a:pt x="1055" y="422"/>
                  </a:lnTo>
                  <a:lnTo>
                    <a:pt x="1068" y="405"/>
                  </a:lnTo>
                  <a:lnTo>
                    <a:pt x="973" y="317"/>
                  </a:lnTo>
                  <a:lnTo>
                    <a:pt x="918" y="281"/>
                  </a:lnTo>
                  <a:lnTo>
                    <a:pt x="848" y="247"/>
                  </a:lnTo>
                  <a:lnTo>
                    <a:pt x="834" y="209"/>
                  </a:lnTo>
                  <a:lnTo>
                    <a:pt x="931" y="247"/>
                  </a:lnTo>
                  <a:lnTo>
                    <a:pt x="973" y="226"/>
                  </a:lnTo>
                  <a:lnTo>
                    <a:pt x="1002" y="281"/>
                  </a:lnTo>
                  <a:lnTo>
                    <a:pt x="1026" y="247"/>
                  </a:lnTo>
                  <a:lnTo>
                    <a:pt x="1040" y="300"/>
                  </a:lnTo>
                  <a:lnTo>
                    <a:pt x="1083" y="262"/>
                  </a:lnTo>
                  <a:lnTo>
                    <a:pt x="1110" y="317"/>
                  </a:lnTo>
                  <a:lnTo>
                    <a:pt x="1152" y="281"/>
                  </a:lnTo>
                  <a:lnTo>
                    <a:pt x="1165" y="335"/>
                  </a:lnTo>
                  <a:lnTo>
                    <a:pt x="1207" y="317"/>
                  </a:lnTo>
                  <a:lnTo>
                    <a:pt x="1207" y="352"/>
                  </a:lnTo>
                  <a:lnTo>
                    <a:pt x="1245" y="369"/>
                  </a:lnTo>
                  <a:lnTo>
                    <a:pt x="1236" y="422"/>
                  </a:lnTo>
                  <a:lnTo>
                    <a:pt x="1260" y="477"/>
                  </a:lnTo>
                  <a:lnTo>
                    <a:pt x="1207" y="511"/>
                  </a:lnTo>
                  <a:lnTo>
                    <a:pt x="1165" y="546"/>
                  </a:lnTo>
                  <a:lnTo>
                    <a:pt x="1055" y="669"/>
                  </a:lnTo>
                  <a:lnTo>
                    <a:pt x="1083" y="582"/>
                  </a:lnTo>
                  <a:lnTo>
                    <a:pt x="1110" y="477"/>
                  </a:lnTo>
                  <a:lnTo>
                    <a:pt x="1083" y="422"/>
                  </a:lnTo>
                  <a:lnTo>
                    <a:pt x="947" y="511"/>
                  </a:lnTo>
                  <a:lnTo>
                    <a:pt x="889" y="528"/>
                  </a:lnTo>
                  <a:lnTo>
                    <a:pt x="768" y="511"/>
                  </a:lnTo>
                  <a:lnTo>
                    <a:pt x="629" y="511"/>
                  </a:lnTo>
                  <a:lnTo>
                    <a:pt x="521" y="528"/>
                  </a:lnTo>
                  <a:lnTo>
                    <a:pt x="437" y="528"/>
                  </a:lnTo>
                  <a:lnTo>
                    <a:pt x="342" y="528"/>
                  </a:lnTo>
                  <a:lnTo>
                    <a:pt x="300" y="494"/>
                  </a:lnTo>
                  <a:lnTo>
                    <a:pt x="192" y="335"/>
                  </a:lnTo>
                  <a:lnTo>
                    <a:pt x="123" y="247"/>
                  </a:lnTo>
                  <a:lnTo>
                    <a:pt x="95" y="226"/>
                  </a:lnTo>
                  <a:lnTo>
                    <a:pt x="40" y="247"/>
                  </a:lnTo>
                  <a:lnTo>
                    <a:pt x="0" y="262"/>
                  </a:lnTo>
                  <a:lnTo>
                    <a:pt x="24" y="192"/>
                  </a:lnTo>
                  <a:lnTo>
                    <a:pt x="66" y="139"/>
                  </a:lnTo>
                  <a:lnTo>
                    <a:pt x="24" y="122"/>
                  </a:lnTo>
                  <a:lnTo>
                    <a:pt x="40" y="87"/>
                  </a:lnTo>
                  <a:lnTo>
                    <a:pt x="53" y="15"/>
                  </a:lnTo>
                  <a:lnTo>
                    <a:pt x="80" y="51"/>
                  </a:lnTo>
                  <a:lnTo>
                    <a:pt x="108" y="0"/>
                  </a:lnTo>
                  <a:lnTo>
                    <a:pt x="123" y="51"/>
                  </a:lnTo>
                  <a:lnTo>
                    <a:pt x="163" y="15"/>
                  </a:lnTo>
                  <a:lnTo>
                    <a:pt x="178" y="70"/>
                  </a:lnTo>
                  <a:lnTo>
                    <a:pt x="232" y="34"/>
                  </a:lnTo>
                  <a:lnTo>
                    <a:pt x="232" y="51"/>
                  </a:lnTo>
                  <a:lnTo>
                    <a:pt x="315" y="51"/>
                  </a:lnTo>
                  <a:lnTo>
                    <a:pt x="369" y="34"/>
                  </a:lnTo>
                  <a:lnTo>
                    <a:pt x="342" y="70"/>
                  </a:lnTo>
                  <a:lnTo>
                    <a:pt x="300" y="72"/>
                  </a:lnTo>
                  <a:lnTo>
                    <a:pt x="30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1" name="Freeform 37"/>
            <p:cNvSpPr/>
            <p:nvPr/>
          </p:nvSpPr>
          <p:spPr bwMode="auto">
            <a:xfrm>
              <a:off x="3468" y="1416"/>
              <a:ext cx="523" cy="192"/>
            </a:xfrm>
            <a:custGeom>
              <a:avLst/>
              <a:gdLst>
                <a:gd name="T0" fmla="*/ 93 w 753"/>
                <a:gd name="T1" fmla="*/ 264 h 279"/>
                <a:gd name="T2" fmla="*/ 192 w 753"/>
                <a:gd name="T3" fmla="*/ 279 h 279"/>
                <a:gd name="T4" fmla="*/ 303 w 753"/>
                <a:gd name="T5" fmla="*/ 264 h 279"/>
                <a:gd name="T6" fmla="*/ 398 w 753"/>
                <a:gd name="T7" fmla="*/ 247 h 279"/>
                <a:gd name="T8" fmla="*/ 477 w 753"/>
                <a:gd name="T9" fmla="*/ 211 h 279"/>
                <a:gd name="T10" fmla="*/ 548 w 753"/>
                <a:gd name="T11" fmla="*/ 192 h 279"/>
                <a:gd name="T12" fmla="*/ 645 w 753"/>
                <a:gd name="T13" fmla="*/ 158 h 279"/>
                <a:gd name="T14" fmla="*/ 753 w 753"/>
                <a:gd name="T15" fmla="*/ 105 h 279"/>
                <a:gd name="T16" fmla="*/ 700 w 753"/>
                <a:gd name="T17" fmla="*/ 87 h 279"/>
                <a:gd name="T18" fmla="*/ 658 w 753"/>
                <a:gd name="T19" fmla="*/ 124 h 279"/>
                <a:gd name="T20" fmla="*/ 630 w 753"/>
                <a:gd name="T21" fmla="*/ 105 h 279"/>
                <a:gd name="T22" fmla="*/ 603 w 753"/>
                <a:gd name="T23" fmla="*/ 141 h 279"/>
                <a:gd name="T24" fmla="*/ 576 w 753"/>
                <a:gd name="T25" fmla="*/ 105 h 279"/>
                <a:gd name="T26" fmla="*/ 535 w 753"/>
                <a:gd name="T27" fmla="*/ 158 h 279"/>
                <a:gd name="T28" fmla="*/ 519 w 753"/>
                <a:gd name="T29" fmla="*/ 124 h 279"/>
                <a:gd name="T30" fmla="*/ 477 w 753"/>
                <a:gd name="T31" fmla="*/ 175 h 279"/>
                <a:gd name="T32" fmla="*/ 438 w 753"/>
                <a:gd name="T33" fmla="*/ 124 h 279"/>
                <a:gd name="T34" fmla="*/ 398 w 753"/>
                <a:gd name="T35" fmla="*/ 175 h 279"/>
                <a:gd name="T36" fmla="*/ 382 w 753"/>
                <a:gd name="T37" fmla="*/ 141 h 279"/>
                <a:gd name="T38" fmla="*/ 356 w 753"/>
                <a:gd name="T39" fmla="*/ 192 h 279"/>
                <a:gd name="T40" fmla="*/ 327 w 753"/>
                <a:gd name="T41" fmla="*/ 158 h 279"/>
                <a:gd name="T42" fmla="*/ 303 w 753"/>
                <a:gd name="T43" fmla="*/ 211 h 279"/>
                <a:gd name="T44" fmla="*/ 274 w 753"/>
                <a:gd name="T45" fmla="*/ 175 h 279"/>
                <a:gd name="T46" fmla="*/ 246 w 753"/>
                <a:gd name="T47" fmla="*/ 211 h 279"/>
                <a:gd name="T48" fmla="*/ 232 w 753"/>
                <a:gd name="T49" fmla="*/ 175 h 279"/>
                <a:gd name="T50" fmla="*/ 192 w 753"/>
                <a:gd name="T51" fmla="*/ 228 h 279"/>
                <a:gd name="T52" fmla="*/ 177 w 753"/>
                <a:gd name="T53" fmla="*/ 158 h 279"/>
                <a:gd name="T54" fmla="*/ 149 w 753"/>
                <a:gd name="T55" fmla="*/ 192 h 279"/>
                <a:gd name="T56" fmla="*/ 135 w 753"/>
                <a:gd name="T57" fmla="*/ 124 h 279"/>
                <a:gd name="T58" fmla="*/ 109 w 753"/>
                <a:gd name="T59" fmla="*/ 158 h 279"/>
                <a:gd name="T60" fmla="*/ 93 w 753"/>
                <a:gd name="T61" fmla="*/ 105 h 279"/>
                <a:gd name="T62" fmla="*/ 82 w 753"/>
                <a:gd name="T63" fmla="*/ 105 h 279"/>
                <a:gd name="T64" fmla="*/ 69 w 753"/>
                <a:gd name="T65" fmla="*/ 70 h 279"/>
                <a:gd name="T66" fmla="*/ 40 w 753"/>
                <a:gd name="T67" fmla="*/ 53 h 279"/>
                <a:gd name="T68" fmla="*/ 0 w 753"/>
                <a:gd name="T69" fmla="*/ 0 h 279"/>
                <a:gd name="T70" fmla="*/ 69 w 753"/>
                <a:gd name="T71" fmla="*/ 124 h 279"/>
                <a:gd name="T72" fmla="*/ 69 w 753"/>
                <a:gd name="T73" fmla="*/ 211 h 279"/>
                <a:gd name="T74" fmla="*/ 93 w 753"/>
                <a:gd name="T75" fmla="*/ 264 h 279"/>
                <a:gd name="T76" fmla="*/ 93 w 753"/>
                <a:gd name="T77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79">
                  <a:moveTo>
                    <a:pt x="93" y="264"/>
                  </a:moveTo>
                  <a:lnTo>
                    <a:pt x="192" y="279"/>
                  </a:lnTo>
                  <a:lnTo>
                    <a:pt x="303" y="264"/>
                  </a:lnTo>
                  <a:lnTo>
                    <a:pt x="398" y="247"/>
                  </a:lnTo>
                  <a:lnTo>
                    <a:pt x="477" y="211"/>
                  </a:lnTo>
                  <a:lnTo>
                    <a:pt x="548" y="192"/>
                  </a:lnTo>
                  <a:lnTo>
                    <a:pt x="645" y="158"/>
                  </a:lnTo>
                  <a:lnTo>
                    <a:pt x="753" y="105"/>
                  </a:lnTo>
                  <a:lnTo>
                    <a:pt x="700" y="87"/>
                  </a:lnTo>
                  <a:lnTo>
                    <a:pt x="658" y="124"/>
                  </a:lnTo>
                  <a:lnTo>
                    <a:pt x="630" y="105"/>
                  </a:lnTo>
                  <a:lnTo>
                    <a:pt x="603" y="141"/>
                  </a:lnTo>
                  <a:lnTo>
                    <a:pt x="576" y="105"/>
                  </a:lnTo>
                  <a:lnTo>
                    <a:pt x="535" y="158"/>
                  </a:lnTo>
                  <a:lnTo>
                    <a:pt x="519" y="124"/>
                  </a:lnTo>
                  <a:lnTo>
                    <a:pt x="477" y="175"/>
                  </a:lnTo>
                  <a:lnTo>
                    <a:pt x="438" y="124"/>
                  </a:lnTo>
                  <a:lnTo>
                    <a:pt x="398" y="175"/>
                  </a:lnTo>
                  <a:lnTo>
                    <a:pt x="382" y="141"/>
                  </a:lnTo>
                  <a:lnTo>
                    <a:pt x="356" y="192"/>
                  </a:lnTo>
                  <a:lnTo>
                    <a:pt x="327" y="158"/>
                  </a:lnTo>
                  <a:lnTo>
                    <a:pt x="303" y="211"/>
                  </a:lnTo>
                  <a:lnTo>
                    <a:pt x="274" y="175"/>
                  </a:lnTo>
                  <a:lnTo>
                    <a:pt x="246" y="211"/>
                  </a:lnTo>
                  <a:lnTo>
                    <a:pt x="232" y="175"/>
                  </a:lnTo>
                  <a:lnTo>
                    <a:pt x="192" y="228"/>
                  </a:lnTo>
                  <a:lnTo>
                    <a:pt x="177" y="158"/>
                  </a:lnTo>
                  <a:lnTo>
                    <a:pt x="149" y="192"/>
                  </a:lnTo>
                  <a:lnTo>
                    <a:pt x="135" y="124"/>
                  </a:lnTo>
                  <a:lnTo>
                    <a:pt x="109" y="158"/>
                  </a:lnTo>
                  <a:lnTo>
                    <a:pt x="93" y="105"/>
                  </a:lnTo>
                  <a:lnTo>
                    <a:pt x="82" y="105"/>
                  </a:lnTo>
                  <a:lnTo>
                    <a:pt x="6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69" y="124"/>
                  </a:lnTo>
                  <a:lnTo>
                    <a:pt x="69" y="211"/>
                  </a:lnTo>
                  <a:lnTo>
                    <a:pt x="93" y="264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Freeform 38"/>
            <p:cNvSpPr/>
            <p:nvPr/>
          </p:nvSpPr>
          <p:spPr bwMode="auto">
            <a:xfrm>
              <a:off x="3097" y="847"/>
              <a:ext cx="1360" cy="1426"/>
            </a:xfrm>
            <a:custGeom>
              <a:avLst/>
              <a:gdLst>
                <a:gd name="T0" fmla="*/ 591 w 1962"/>
                <a:gd name="T1" fmla="*/ 0 h 2086"/>
                <a:gd name="T2" fmla="*/ 397 w 1962"/>
                <a:gd name="T3" fmla="*/ 160 h 2086"/>
                <a:gd name="T4" fmla="*/ 344 w 1962"/>
                <a:gd name="T5" fmla="*/ 303 h 2086"/>
                <a:gd name="T6" fmla="*/ 287 w 1962"/>
                <a:gd name="T7" fmla="*/ 531 h 2086"/>
                <a:gd name="T8" fmla="*/ 150 w 1962"/>
                <a:gd name="T9" fmla="*/ 957 h 2086"/>
                <a:gd name="T10" fmla="*/ 95 w 1962"/>
                <a:gd name="T11" fmla="*/ 1310 h 2086"/>
                <a:gd name="T12" fmla="*/ 0 w 1962"/>
                <a:gd name="T13" fmla="*/ 1627 h 2086"/>
                <a:gd name="T14" fmla="*/ 0 w 1962"/>
                <a:gd name="T15" fmla="*/ 1856 h 2086"/>
                <a:gd name="T16" fmla="*/ 69 w 1962"/>
                <a:gd name="T17" fmla="*/ 1998 h 2086"/>
                <a:gd name="T18" fmla="*/ 217 w 1962"/>
                <a:gd name="T19" fmla="*/ 2086 h 2086"/>
                <a:gd name="T20" fmla="*/ 437 w 1962"/>
                <a:gd name="T21" fmla="*/ 1998 h 2086"/>
                <a:gd name="T22" fmla="*/ 645 w 1962"/>
                <a:gd name="T23" fmla="*/ 1943 h 2086"/>
                <a:gd name="T24" fmla="*/ 839 w 1962"/>
                <a:gd name="T25" fmla="*/ 1838 h 2086"/>
                <a:gd name="T26" fmla="*/ 1152 w 1962"/>
                <a:gd name="T27" fmla="*/ 1681 h 2086"/>
                <a:gd name="T28" fmla="*/ 1687 w 1962"/>
                <a:gd name="T29" fmla="*/ 1327 h 2086"/>
                <a:gd name="T30" fmla="*/ 1949 w 1962"/>
                <a:gd name="T31" fmla="*/ 886 h 2086"/>
                <a:gd name="T32" fmla="*/ 1812 w 1962"/>
                <a:gd name="T33" fmla="*/ 1025 h 2086"/>
                <a:gd name="T34" fmla="*/ 1428 w 1962"/>
                <a:gd name="T35" fmla="*/ 1470 h 2086"/>
                <a:gd name="T36" fmla="*/ 1139 w 1962"/>
                <a:gd name="T37" fmla="*/ 1557 h 2086"/>
                <a:gd name="T38" fmla="*/ 1055 w 1962"/>
                <a:gd name="T39" fmla="*/ 1627 h 2086"/>
                <a:gd name="T40" fmla="*/ 1112 w 1962"/>
                <a:gd name="T41" fmla="*/ 1470 h 2086"/>
                <a:gd name="T42" fmla="*/ 1360 w 1962"/>
                <a:gd name="T43" fmla="*/ 1185 h 2086"/>
                <a:gd name="T44" fmla="*/ 1055 w 1962"/>
                <a:gd name="T45" fmla="*/ 1470 h 2086"/>
                <a:gd name="T46" fmla="*/ 960 w 1962"/>
                <a:gd name="T47" fmla="*/ 1470 h 2086"/>
                <a:gd name="T48" fmla="*/ 825 w 1962"/>
                <a:gd name="T49" fmla="*/ 1608 h 2086"/>
                <a:gd name="T50" fmla="*/ 755 w 1962"/>
                <a:gd name="T51" fmla="*/ 1538 h 2086"/>
                <a:gd name="T52" fmla="*/ 629 w 1962"/>
                <a:gd name="T53" fmla="*/ 1645 h 2086"/>
                <a:gd name="T54" fmla="*/ 629 w 1962"/>
                <a:gd name="T55" fmla="*/ 1502 h 2086"/>
                <a:gd name="T56" fmla="*/ 493 w 1962"/>
                <a:gd name="T57" fmla="*/ 1574 h 2086"/>
                <a:gd name="T58" fmla="*/ 671 w 1962"/>
                <a:gd name="T59" fmla="*/ 1257 h 2086"/>
                <a:gd name="T60" fmla="*/ 685 w 1962"/>
                <a:gd name="T61" fmla="*/ 1133 h 2086"/>
                <a:gd name="T62" fmla="*/ 493 w 1962"/>
                <a:gd name="T63" fmla="*/ 1257 h 2086"/>
                <a:gd name="T64" fmla="*/ 371 w 1962"/>
                <a:gd name="T65" fmla="*/ 1310 h 2086"/>
                <a:gd name="T66" fmla="*/ 287 w 1962"/>
                <a:gd name="T67" fmla="*/ 1344 h 2086"/>
                <a:gd name="T68" fmla="*/ 192 w 1962"/>
                <a:gd name="T69" fmla="*/ 1327 h 2086"/>
                <a:gd name="T70" fmla="*/ 344 w 1962"/>
                <a:gd name="T71" fmla="*/ 1167 h 2086"/>
                <a:gd name="T72" fmla="*/ 232 w 1962"/>
                <a:gd name="T73" fmla="*/ 1150 h 2086"/>
                <a:gd name="T74" fmla="*/ 245 w 1962"/>
                <a:gd name="T75" fmla="*/ 1025 h 2086"/>
                <a:gd name="T76" fmla="*/ 384 w 1962"/>
                <a:gd name="T77" fmla="*/ 709 h 2086"/>
                <a:gd name="T78" fmla="*/ 166 w 1962"/>
                <a:gd name="T79" fmla="*/ 1150 h 2086"/>
                <a:gd name="T80" fmla="*/ 316 w 1962"/>
                <a:gd name="T81" fmla="*/ 567 h 2086"/>
                <a:gd name="T82" fmla="*/ 466 w 1962"/>
                <a:gd name="T83" fmla="*/ 232 h 2086"/>
                <a:gd name="T84" fmla="*/ 605 w 1962"/>
                <a:gd name="T85" fmla="*/ 3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2" h="2086">
                  <a:moveTo>
                    <a:pt x="700" y="73"/>
                  </a:moveTo>
                  <a:lnTo>
                    <a:pt x="629" y="0"/>
                  </a:lnTo>
                  <a:lnTo>
                    <a:pt x="591" y="0"/>
                  </a:lnTo>
                  <a:lnTo>
                    <a:pt x="536" y="38"/>
                  </a:lnTo>
                  <a:lnTo>
                    <a:pt x="453" y="90"/>
                  </a:lnTo>
                  <a:lnTo>
                    <a:pt x="397" y="160"/>
                  </a:lnTo>
                  <a:lnTo>
                    <a:pt x="397" y="213"/>
                  </a:lnTo>
                  <a:lnTo>
                    <a:pt x="397" y="249"/>
                  </a:lnTo>
                  <a:lnTo>
                    <a:pt x="344" y="303"/>
                  </a:lnTo>
                  <a:lnTo>
                    <a:pt x="301" y="373"/>
                  </a:lnTo>
                  <a:lnTo>
                    <a:pt x="287" y="479"/>
                  </a:lnTo>
                  <a:lnTo>
                    <a:pt x="287" y="531"/>
                  </a:lnTo>
                  <a:lnTo>
                    <a:pt x="261" y="654"/>
                  </a:lnTo>
                  <a:lnTo>
                    <a:pt x="207" y="797"/>
                  </a:lnTo>
                  <a:lnTo>
                    <a:pt x="150" y="957"/>
                  </a:lnTo>
                  <a:lnTo>
                    <a:pt x="108" y="1112"/>
                  </a:lnTo>
                  <a:lnTo>
                    <a:pt x="95" y="1257"/>
                  </a:lnTo>
                  <a:lnTo>
                    <a:pt x="95" y="1310"/>
                  </a:lnTo>
                  <a:lnTo>
                    <a:pt x="40" y="1415"/>
                  </a:lnTo>
                  <a:lnTo>
                    <a:pt x="12" y="1502"/>
                  </a:lnTo>
                  <a:lnTo>
                    <a:pt x="0" y="1627"/>
                  </a:lnTo>
                  <a:lnTo>
                    <a:pt x="0" y="1734"/>
                  </a:lnTo>
                  <a:lnTo>
                    <a:pt x="12" y="1751"/>
                  </a:lnTo>
                  <a:lnTo>
                    <a:pt x="0" y="1856"/>
                  </a:lnTo>
                  <a:lnTo>
                    <a:pt x="27" y="1856"/>
                  </a:lnTo>
                  <a:lnTo>
                    <a:pt x="27" y="1998"/>
                  </a:lnTo>
                  <a:lnTo>
                    <a:pt x="69" y="1998"/>
                  </a:lnTo>
                  <a:lnTo>
                    <a:pt x="108" y="2070"/>
                  </a:lnTo>
                  <a:lnTo>
                    <a:pt x="179" y="2051"/>
                  </a:lnTo>
                  <a:lnTo>
                    <a:pt x="217" y="2086"/>
                  </a:lnTo>
                  <a:lnTo>
                    <a:pt x="287" y="2051"/>
                  </a:lnTo>
                  <a:lnTo>
                    <a:pt x="358" y="2070"/>
                  </a:lnTo>
                  <a:lnTo>
                    <a:pt x="437" y="1998"/>
                  </a:lnTo>
                  <a:lnTo>
                    <a:pt x="508" y="1998"/>
                  </a:lnTo>
                  <a:lnTo>
                    <a:pt x="563" y="1964"/>
                  </a:lnTo>
                  <a:lnTo>
                    <a:pt x="645" y="1943"/>
                  </a:lnTo>
                  <a:lnTo>
                    <a:pt x="713" y="1892"/>
                  </a:lnTo>
                  <a:lnTo>
                    <a:pt x="782" y="1876"/>
                  </a:lnTo>
                  <a:lnTo>
                    <a:pt x="839" y="1838"/>
                  </a:lnTo>
                  <a:lnTo>
                    <a:pt x="947" y="1785"/>
                  </a:lnTo>
                  <a:lnTo>
                    <a:pt x="1002" y="1751"/>
                  </a:lnTo>
                  <a:lnTo>
                    <a:pt x="1152" y="1681"/>
                  </a:lnTo>
                  <a:lnTo>
                    <a:pt x="1318" y="1608"/>
                  </a:lnTo>
                  <a:lnTo>
                    <a:pt x="1481" y="1487"/>
                  </a:lnTo>
                  <a:lnTo>
                    <a:pt x="1687" y="1327"/>
                  </a:lnTo>
                  <a:lnTo>
                    <a:pt x="1799" y="1167"/>
                  </a:lnTo>
                  <a:lnTo>
                    <a:pt x="1879" y="1008"/>
                  </a:lnTo>
                  <a:lnTo>
                    <a:pt x="1949" y="886"/>
                  </a:lnTo>
                  <a:lnTo>
                    <a:pt x="1962" y="761"/>
                  </a:lnTo>
                  <a:lnTo>
                    <a:pt x="1920" y="833"/>
                  </a:lnTo>
                  <a:lnTo>
                    <a:pt x="1812" y="1025"/>
                  </a:lnTo>
                  <a:lnTo>
                    <a:pt x="1687" y="1221"/>
                  </a:lnTo>
                  <a:lnTo>
                    <a:pt x="1591" y="1361"/>
                  </a:lnTo>
                  <a:lnTo>
                    <a:pt x="1428" y="1470"/>
                  </a:lnTo>
                  <a:lnTo>
                    <a:pt x="1112" y="1645"/>
                  </a:lnTo>
                  <a:lnTo>
                    <a:pt x="1139" y="1591"/>
                  </a:lnTo>
                  <a:lnTo>
                    <a:pt x="1139" y="1557"/>
                  </a:lnTo>
                  <a:lnTo>
                    <a:pt x="1097" y="1627"/>
                  </a:lnTo>
                  <a:lnTo>
                    <a:pt x="1097" y="1557"/>
                  </a:lnTo>
                  <a:lnTo>
                    <a:pt x="1055" y="1627"/>
                  </a:lnTo>
                  <a:lnTo>
                    <a:pt x="1055" y="1521"/>
                  </a:lnTo>
                  <a:lnTo>
                    <a:pt x="1097" y="1502"/>
                  </a:lnTo>
                  <a:lnTo>
                    <a:pt x="1112" y="1470"/>
                  </a:lnTo>
                  <a:lnTo>
                    <a:pt x="1126" y="1449"/>
                  </a:lnTo>
                  <a:lnTo>
                    <a:pt x="1152" y="1415"/>
                  </a:lnTo>
                  <a:lnTo>
                    <a:pt x="1360" y="1185"/>
                  </a:lnTo>
                  <a:lnTo>
                    <a:pt x="1126" y="1397"/>
                  </a:lnTo>
                  <a:lnTo>
                    <a:pt x="1097" y="1397"/>
                  </a:lnTo>
                  <a:lnTo>
                    <a:pt x="1055" y="1470"/>
                  </a:lnTo>
                  <a:lnTo>
                    <a:pt x="1042" y="1432"/>
                  </a:lnTo>
                  <a:lnTo>
                    <a:pt x="989" y="1502"/>
                  </a:lnTo>
                  <a:lnTo>
                    <a:pt x="960" y="1470"/>
                  </a:lnTo>
                  <a:lnTo>
                    <a:pt x="918" y="1557"/>
                  </a:lnTo>
                  <a:lnTo>
                    <a:pt x="905" y="1502"/>
                  </a:lnTo>
                  <a:lnTo>
                    <a:pt x="825" y="1608"/>
                  </a:lnTo>
                  <a:lnTo>
                    <a:pt x="810" y="1538"/>
                  </a:lnTo>
                  <a:lnTo>
                    <a:pt x="742" y="1645"/>
                  </a:lnTo>
                  <a:lnTo>
                    <a:pt x="755" y="1538"/>
                  </a:lnTo>
                  <a:lnTo>
                    <a:pt x="671" y="1664"/>
                  </a:lnTo>
                  <a:lnTo>
                    <a:pt x="713" y="1557"/>
                  </a:lnTo>
                  <a:lnTo>
                    <a:pt x="629" y="1645"/>
                  </a:lnTo>
                  <a:lnTo>
                    <a:pt x="658" y="1538"/>
                  </a:lnTo>
                  <a:lnTo>
                    <a:pt x="563" y="1645"/>
                  </a:lnTo>
                  <a:lnTo>
                    <a:pt x="629" y="1502"/>
                  </a:lnTo>
                  <a:lnTo>
                    <a:pt x="536" y="1608"/>
                  </a:lnTo>
                  <a:lnTo>
                    <a:pt x="576" y="1487"/>
                  </a:lnTo>
                  <a:lnTo>
                    <a:pt x="493" y="1574"/>
                  </a:lnTo>
                  <a:lnTo>
                    <a:pt x="563" y="1449"/>
                  </a:lnTo>
                  <a:lnTo>
                    <a:pt x="618" y="1361"/>
                  </a:lnTo>
                  <a:lnTo>
                    <a:pt x="671" y="1257"/>
                  </a:lnTo>
                  <a:lnTo>
                    <a:pt x="728" y="1185"/>
                  </a:lnTo>
                  <a:lnTo>
                    <a:pt x="563" y="1327"/>
                  </a:lnTo>
                  <a:lnTo>
                    <a:pt x="685" y="1133"/>
                  </a:lnTo>
                  <a:lnTo>
                    <a:pt x="521" y="1293"/>
                  </a:lnTo>
                  <a:lnTo>
                    <a:pt x="645" y="1133"/>
                  </a:lnTo>
                  <a:lnTo>
                    <a:pt x="493" y="1257"/>
                  </a:lnTo>
                  <a:lnTo>
                    <a:pt x="605" y="1112"/>
                  </a:lnTo>
                  <a:lnTo>
                    <a:pt x="479" y="1221"/>
                  </a:lnTo>
                  <a:lnTo>
                    <a:pt x="371" y="1310"/>
                  </a:lnTo>
                  <a:lnTo>
                    <a:pt x="274" y="1397"/>
                  </a:lnTo>
                  <a:lnTo>
                    <a:pt x="179" y="1521"/>
                  </a:lnTo>
                  <a:lnTo>
                    <a:pt x="287" y="1344"/>
                  </a:lnTo>
                  <a:lnTo>
                    <a:pt x="166" y="1432"/>
                  </a:lnTo>
                  <a:lnTo>
                    <a:pt x="316" y="1293"/>
                  </a:lnTo>
                  <a:lnTo>
                    <a:pt x="192" y="1327"/>
                  </a:lnTo>
                  <a:lnTo>
                    <a:pt x="329" y="1221"/>
                  </a:lnTo>
                  <a:lnTo>
                    <a:pt x="207" y="1257"/>
                  </a:lnTo>
                  <a:lnTo>
                    <a:pt x="344" y="1167"/>
                  </a:lnTo>
                  <a:lnTo>
                    <a:pt x="207" y="1202"/>
                  </a:lnTo>
                  <a:lnTo>
                    <a:pt x="316" y="1133"/>
                  </a:lnTo>
                  <a:lnTo>
                    <a:pt x="232" y="1150"/>
                  </a:lnTo>
                  <a:lnTo>
                    <a:pt x="316" y="1061"/>
                  </a:lnTo>
                  <a:lnTo>
                    <a:pt x="261" y="1061"/>
                  </a:lnTo>
                  <a:lnTo>
                    <a:pt x="245" y="1025"/>
                  </a:lnTo>
                  <a:lnTo>
                    <a:pt x="274" y="920"/>
                  </a:lnTo>
                  <a:lnTo>
                    <a:pt x="316" y="814"/>
                  </a:lnTo>
                  <a:lnTo>
                    <a:pt x="384" y="709"/>
                  </a:lnTo>
                  <a:lnTo>
                    <a:pt x="397" y="654"/>
                  </a:lnTo>
                  <a:lnTo>
                    <a:pt x="245" y="903"/>
                  </a:lnTo>
                  <a:lnTo>
                    <a:pt x="166" y="1150"/>
                  </a:lnTo>
                  <a:lnTo>
                    <a:pt x="150" y="1112"/>
                  </a:lnTo>
                  <a:lnTo>
                    <a:pt x="207" y="850"/>
                  </a:lnTo>
                  <a:lnTo>
                    <a:pt x="316" y="567"/>
                  </a:lnTo>
                  <a:lnTo>
                    <a:pt x="344" y="373"/>
                  </a:lnTo>
                  <a:lnTo>
                    <a:pt x="397" y="286"/>
                  </a:lnTo>
                  <a:lnTo>
                    <a:pt x="466" y="232"/>
                  </a:lnTo>
                  <a:lnTo>
                    <a:pt x="629" y="194"/>
                  </a:lnTo>
                  <a:lnTo>
                    <a:pt x="563" y="73"/>
                  </a:lnTo>
                  <a:lnTo>
                    <a:pt x="605" y="38"/>
                  </a:lnTo>
                  <a:lnTo>
                    <a:pt x="700" y="73"/>
                  </a:lnTo>
                  <a:lnTo>
                    <a:pt x="70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Freeform 39"/>
            <p:cNvSpPr/>
            <p:nvPr/>
          </p:nvSpPr>
          <p:spPr bwMode="auto">
            <a:xfrm>
              <a:off x="3991" y="1114"/>
              <a:ext cx="180" cy="49"/>
            </a:xfrm>
            <a:custGeom>
              <a:avLst/>
              <a:gdLst>
                <a:gd name="T0" fmla="*/ 0 w 261"/>
                <a:gd name="T1" fmla="*/ 51 h 70"/>
                <a:gd name="T2" fmla="*/ 110 w 261"/>
                <a:gd name="T3" fmla="*/ 51 h 70"/>
                <a:gd name="T4" fmla="*/ 164 w 261"/>
                <a:gd name="T5" fmla="*/ 51 h 70"/>
                <a:gd name="T6" fmla="*/ 192 w 261"/>
                <a:gd name="T7" fmla="*/ 51 h 70"/>
                <a:gd name="T8" fmla="*/ 192 w 261"/>
                <a:gd name="T9" fmla="*/ 70 h 70"/>
                <a:gd name="T10" fmla="*/ 247 w 261"/>
                <a:gd name="T11" fmla="*/ 34 h 70"/>
                <a:gd name="T12" fmla="*/ 234 w 261"/>
                <a:gd name="T13" fmla="*/ 70 h 70"/>
                <a:gd name="T14" fmla="*/ 261 w 261"/>
                <a:gd name="T15" fmla="*/ 34 h 70"/>
                <a:gd name="T16" fmla="*/ 207 w 261"/>
                <a:gd name="T17" fmla="*/ 34 h 70"/>
                <a:gd name="T18" fmla="*/ 207 w 261"/>
                <a:gd name="T19" fmla="*/ 0 h 70"/>
                <a:gd name="T20" fmla="*/ 164 w 261"/>
                <a:gd name="T21" fmla="*/ 15 h 70"/>
                <a:gd name="T22" fmla="*/ 150 w 261"/>
                <a:gd name="T23" fmla="*/ 0 h 70"/>
                <a:gd name="T24" fmla="*/ 97 w 261"/>
                <a:gd name="T25" fmla="*/ 0 h 70"/>
                <a:gd name="T26" fmla="*/ 29 w 261"/>
                <a:gd name="T27" fmla="*/ 0 h 70"/>
                <a:gd name="T28" fmla="*/ 0 w 261"/>
                <a:gd name="T29" fmla="*/ 51 h 70"/>
                <a:gd name="T30" fmla="*/ 0 w 261"/>
                <a:gd name="T3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70">
                  <a:moveTo>
                    <a:pt x="0" y="51"/>
                  </a:moveTo>
                  <a:lnTo>
                    <a:pt x="110" y="51"/>
                  </a:lnTo>
                  <a:lnTo>
                    <a:pt x="164" y="51"/>
                  </a:lnTo>
                  <a:lnTo>
                    <a:pt x="192" y="51"/>
                  </a:lnTo>
                  <a:lnTo>
                    <a:pt x="192" y="70"/>
                  </a:lnTo>
                  <a:lnTo>
                    <a:pt x="247" y="34"/>
                  </a:lnTo>
                  <a:lnTo>
                    <a:pt x="234" y="70"/>
                  </a:lnTo>
                  <a:lnTo>
                    <a:pt x="261" y="34"/>
                  </a:lnTo>
                  <a:lnTo>
                    <a:pt x="207" y="34"/>
                  </a:lnTo>
                  <a:lnTo>
                    <a:pt x="207" y="0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97" y="0"/>
                  </a:lnTo>
                  <a:lnTo>
                    <a:pt x="29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4" name="Freeform 40"/>
            <p:cNvSpPr/>
            <p:nvPr/>
          </p:nvSpPr>
          <p:spPr bwMode="auto">
            <a:xfrm>
              <a:off x="3649" y="1016"/>
              <a:ext cx="113" cy="48"/>
            </a:xfrm>
            <a:custGeom>
              <a:avLst/>
              <a:gdLst>
                <a:gd name="T0" fmla="*/ 0 w 163"/>
                <a:gd name="T1" fmla="*/ 18 h 71"/>
                <a:gd name="T2" fmla="*/ 53 w 163"/>
                <a:gd name="T3" fmla="*/ 54 h 71"/>
                <a:gd name="T4" fmla="*/ 95 w 163"/>
                <a:gd name="T5" fmla="*/ 18 h 71"/>
                <a:gd name="T6" fmla="*/ 95 w 163"/>
                <a:gd name="T7" fmla="*/ 71 h 71"/>
                <a:gd name="T8" fmla="*/ 137 w 163"/>
                <a:gd name="T9" fmla="*/ 37 h 71"/>
                <a:gd name="T10" fmla="*/ 108 w 163"/>
                <a:gd name="T11" fmla="*/ 71 h 71"/>
                <a:gd name="T12" fmla="*/ 163 w 163"/>
                <a:gd name="T13" fmla="*/ 18 h 71"/>
                <a:gd name="T14" fmla="*/ 137 w 163"/>
                <a:gd name="T15" fmla="*/ 18 h 71"/>
                <a:gd name="T16" fmla="*/ 95 w 163"/>
                <a:gd name="T17" fmla="*/ 18 h 71"/>
                <a:gd name="T18" fmla="*/ 80 w 163"/>
                <a:gd name="T19" fmla="*/ 0 h 71"/>
                <a:gd name="T20" fmla="*/ 53 w 163"/>
                <a:gd name="T21" fmla="*/ 0 h 71"/>
                <a:gd name="T22" fmla="*/ 13 w 163"/>
                <a:gd name="T23" fmla="*/ 0 h 71"/>
                <a:gd name="T24" fmla="*/ 0 w 163"/>
                <a:gd name="T25" fmla="*/ 18 h 71"/>
                <a:gd name="T26" fmla="*/ 0 w 163"/>
                <a:gd name="T2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1">
                  <a:moveTo>
                    <a:pt x="0" y="18"/>
                  </a:moveTo>
                  <a:lnTo>
                    <a:pt x="53" y="54"/>
                  </a:lnTo>
                  <a:lnTo>
                    <a:pt x="95" y="18"/>
                  </a:lnTo>
                  <a:lnTo>
                    <a:pt x="95" y="71"/>
                  </a:lnTo>
                  <a:lnTo>
                    <a:pt x="137" y="37"/>
                  </a:lnTo>
                  <a:lnTo>
                    <a:pt x="108" y="71"/>
                  </a:lnTo>
                  <a:lnTo>
                    <a:pt x="163" y="18"/>
                  </a:lnTo>
                  <a:lnTo>
                    <a:pt x="137" y="18"/>
                  </a:lnTo>
                  <a:lnTo>
                    <a:pt x="95" y="18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5" name="Freeform 41"/>
            <p:cNvSpPr/>
            <p:nvPr/>
          </p:nvSpPr>
          <p:spPr bwMode="auto">
            <a:xfrm>
              <a:off x="4067" y="436"/>
              <a:ext cx="731" cy="327"/>
            </a:xfrm>
            <a:custGeom>
              <a:avLst/>
              <a:gdLst>
                <a:gd name="T0" fmla="*/ 0 w 1056"/>
                <a:gd name="T1" fmla="*/ 441 h 477"/>
                <a:gd name="T2" fmla="*/ 179 w 1056"/>
                <a:gd name="T3" fmla="*/ 247 h 477"/>
                <a:gd name="T4" fmla="*/ 358 w 1056"/>
                <a:gd name="T5" fmla="*/ 121 h 477"/>
                <a:gd name="T6" fmla="*/ 495 w 1056"/>
                <a:gd name="T7" fmla="*/ 53 h 477"/>
                <a:gd name="T8" fmla="*/ 658 w 1056"/>
                <a:gd name="T9" fmla="*/ 15 h 477"/>
                <a:gd name="T10" fmla="*/ 797 w 1056"/>
                <a:gd name="T11" fmla="*/ 0 h 477"/>
                <a:gd name="T12" fmla="*/ 879 w 1056"/>
                <a:gd name="T13" fmla="*/ 15 h 477"/>
                <a:gd name="T14" fmla="*/ 605 w 1056"/>
                <a:gd name="T15" fmla="*/ 53 h 477"/>
                <a:gd name="T16" fmla="*/ 867 w 1056"/>
                <a:gd name="T17" fmla="*/ 53 h 477"/>
                <a:gd name="T18" fmla="*/ 550 w 1056"/>
                <a:gd name="T19" fmla="*/ 121 h 477"/>
                <a:gd name="T20" fmla="*/ 867 w 1056"/>
                <a:gd name="T21" fmla="*/ 87 h 477"/>
                <a:gd name="T22" fmla="*/ 535 w 1056"/>
                <a:gd name="T23" fmla="*/ 157 h 477"/>
                <a:gd name="T24" fmla="*/ 919 w 1056"/>
                <a:gd name="T25" fmla="*/ 121 h 477"/>
                <a:gd name="T26" fmla="*/ 630 w 1056"/>
                <a:gd name="T27" fmla="*/ 195 h 477"/>
                <a:gd name="T28" fmla="*/ 976 w 1056"/>
                <a:gd name="T29" fmla="*/ 157 h 477"/>
                <a:gd name="T30" fmla="*/ 630 w 1056"/>
                <a:gd name="T31" fmla="*/ 247 h 477"/>
                <a:gd name="T32" fmla="*/ 905 w 1056"/>
                <a:gd name="T33" fmla="*/ 230 h 477"/>
                <a:gd name="T34" fmla="*/ 1056 w 1056"/>
                <a:gd name="T35" fmla="*/ 230 h 477"/>
                <a:gd name="T36" fmla="*/ 769 w 1056"/>
                <a:gd name="T37" fmla="*/ 281 h 477"/>
                <a:gd name="T38" fmla="*/ 535 w 1056"/>
                <a:gd name="T39" fmla="*/ 334 h 477"/>
                <a:gd name="T40" fmla="*/ 400 w 1056"/>
                <a:gd name="T41" fmla="*/ 387 h 477"/>
                <a:gd name="T42" fmla="*/ 259 w 1056"/>
                <a:gd name="T43" fmla="*/ 477 h 477"/>
                <a:gd name="T44" fmla="*/ 234 w 1056"/>
                <a:gd name="T45" fmla="*/ 460 h 477"/>
                <a:gd name="T46" fmla="*/ 521 w 1056"/>
                <a:gd name="T47" fmla="*/ 300 h 477"/>
                <a:gd name="T48" fmla="*/ 480 w 1056"/>
                <a:gd name="T49" fmla="*/ 281 h 477"/>
                <a:gd name="T50" fmla="*/ 192 w 1056"/>
                <a:gd name="T51" fmla="*/ 441 h 477"/>
                <a:gd name="T52" fmla="*/ 400 w 1056"/>
                <a:gd name="T53" fmla="*/ 281 h 477"/>
                <a:gd name="T54" fmla="*/ 358 w 1056"/>
                <a:gd name="T55" fmla="*/ 264 h 477"/>
                <a:gd name="T56" fmla="*/ 166 w 1056"/>
                <a:gd name="T57" fmla="*/ 424 h 477"/>
                <a:gd name="T58" fmla="*/ 124 w 1056"/>
                <a:gd name="T59" fmla="*/ 405 h 477"/>
                <a:gd name="T60" fmla="*/ 69 w 1056"/>
                <a:gd name="T61" fmla="*/ 477 h 477"/>
                <a:gd name="T62" fmla="*/ 54 w 1056"/>
                <a:gd name="T63" fmla="*/ 477 h 477"/>
                <a:gd name="T64" fmla="*/ 385 w 1056"/>
                <a:gd name="T65" fmla="*/ 195 h 477"/>
                <a:gd name="T66" fmla="*/ 466 w 1056"/>
                <a:gd name="T67" fmla="*/ 142 h 477"/>
                <a:gd name="T68" fmla="*/ 316 w 1056"/>
                <a:gd name="T69" fmla="*/ 175 h 477"/>
                <a:gd name="T70" fmla="*/ 151 w 1056"/>
                <a:gd name="T71" fmla="*/ 300 h 477"/>
                <a:gd name="T72" fmla="*/ 0 w 1056"/>
                <a:gd name="T73" fmla="*/ 460 h 477"/>
                <a:gd name="T74" fmla="*/ 0 w 1056"/>
                <a:gd name="T75" fmla="*/ 441 h 477"/>
                <a:gd name="T76" fmla="*/ 0 w 1056"/>
                <a:gd name="T77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6" h="477">
                  <a:moveTo>
                    <a:pt x="0" y="441"/>
                  </a:moveTo>
                  <a:lnTo>
                    <a:pt x="179" y="247"/>
                  </a:lnTo>
                  <a:lnTo>
                    <a:pt x="358" y="121"/>
                  </a:lnTo>
                  <a:lnTo>
                    <a:pt x="495" y="53"/>
                  </a:lnTo>
                  <a:lnTo>
                    <a:pt x="658" y="15"/>
                  </a:lnTo>
                  <a:lnTo>
                    <a:pt x="797" y="0"/>
                  </a:lnTo>
                  <a:lnTo>
                    <a:pt x="879" y="15"/>
                  </a:lnTo>
                  <a:lnTo>
                    <a:pt x="605" y="53"/>
                  </a:lnTo>
                  <a:lnTo>
                    <a:pt x="867" y="53"/>
                  </a:lnTo>
                  <a:lnTo>
                    <a:pt x="550" y="121"/>
                  </a:lnTo>
                  <a:lnTo>
                    <a:pt x="867" y="87"/>
                  </a:lnTo>
                  <a:lnTo>
                    <a:pt x="535" y="157"/>
                  </a:lnTo>
                  <a:lnTo>
                    <a:pt x="919" y="121"/>
                  </a:lnTo>
                  <a:lnTo>
                    <a:pt x="630" y="195"/>
                  </a:lnTo>
                  <a:lnTo>
                    <a:pt x="976" y="157"/>
                  </a:lnTo>
                  <a:lnTo>
                    <a:pt x="630" y="247"/>
                  </a:lnTo>
                  <a:lnTo>
                    <a:pt x="905" y="230"/>
                  </a:lnTo>
                  <a:lnTo>
                    <a:pt x="1056" y="230"/>
                  </a:lnTo>
                  <a:lnTo>
                    <a:pt x="769" y="281"/>
                  </a:lnTo>
                  <a:lnTo>
                    <a:pt x="535" y="334"/>
                  </a:lnTo>
                  <a:lnTo>
                    <a:pt x="400" y="387"/>
                  </a:lnTo>
                  <a:lnTo>
                    <a:pt x="259" y="477"/>
                  </a:lnTo>
                  <a:lnTo>
                    <a:pt x="234" y="460"/>
                  </a:lnTo>
                  <a:lnTo>
                    <a:pt x="521" y="300"/>
                  </a:lnTo>
                  <a:lnTo>
                    <a:pt x="480" y="281"/>
                  </a:lnTo>
                  <a:lnTo>
                    <a:pt x="192" y="441"/>
                  </a:lnTo>
                  <a:lnTo>
                    <a:pt x="400" y="281"/>
                  </a:lnTo>
                  <a:lnTo>
                    <a:pt x="358" y="264"/>
                  </a:lnTo>
                  <a:lnTo>
                    <a:pt x="166" y="424"/>
                  </a:lnTo>
                  <a:lnTo>
                    <a:pt x="124" y="405"/>
                  </a:lnTo>
                  <a:lnTo>
                    <a:pt x="69" y="477"/>
                  </a:lnTo>
                  <a:lnTo>
                    <a:pt x="54" y="477"/>
                  </a:lnTo>
                  <a:lnTo>
                    <a:pt x="385" y="195"/>
                  </a:lnTo>
                  <a:lnTo>
                    <a:pt x="466" y="142"/>
                  </a:lnTo>
                  <a:lnTo>
                    <a:pt x="316" y="175"/>
                  </a:lnTo>
                  <a:lnTo>
                    <a:pt x="151" y="300"/>
                  </a:lnTo>
                  <a:lnTo>
                    <a:pt x="0" y="46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6" name="Freeform 42"/>
            <p:cNvSpPr/>
            <p:nvPr/>
          </p:nvSpPr>
          <p:spPr bwMode="auto">
            <a:xfrm>
              <a:off x="4324" y="677"/>
              <a:ext cx="295" cy="725"/>
            </a:xfrm>
            <a:custGeom>
              <a:avLst/>
              <a:gdLst>
                <a:gd name="T0" fmla="*/ 14 w 426"/>
                <a:gd name="T1" fmla="*/ 73 h 1061"/>
                <a:gd name="T2" fmla="*/ 124 w 426"/>
                <a:gd name="T3" fmla="*/ 17 h 1061"/>
                <a:gd name="T4" fmla="*/ 234 w 426"/>
                <a:gd name="T5" fmla="*/ 0 h 1061"/>
                <a:gd name="T6" fmla="*/ 314 w 426"/>
                <a:gd name="T7" fmla="*/ 0 h 1061"/>
                <a:gd name="T8" fmla="*/ 287 w 426"/>
                <a:gd name="T9" fmla="*/ 54 h 1061"/>
                <a:gd name="T10" fmla="*/ 314 w 426"/>
                <a:gd name="T11" fmla="*/ 73 h 1061"/>
                <a:gd name="T12" fmla="*/ 287 w 426"/>
                <a:gd name="T13" fmla="*/ 126 h 1061"/>
                <a:gd name="T14" fmla="*/ 287 w 426"/>
                <a:gd name="T15" fmla="*/ 160 h 1061"/>
                <a:gd name="T16" fmla="*/ 276 w 426"/>
                <a:gd name="T17" fmla="*/ 266 h 1061"/>
                <a:gd name="T18" fmla="*/ 234 w 426"/>
                <a:gd name="T19" fmla="*/ 390 h 1061"/>
                <a:gd name="T20" fmla="*/ 179 w 426"/>
                <a:gd name="T21" fmla="*/ 533 h 1061"/>
                <a:gd name="T22" fmla="*/ 150 w 426"/>
                <a:gd name="T23" fmla="*/ 584 h 1061"/>
                <a:gd name="T24" fmla="*/ 124 w 426"/>
                <a:gd name="T25" fmla="*/ 690 h 1061"/>
                <a:gd name="T26" fmla="*/ 413 w 426"/>
                <a:gd name="T27" fmla="*/ 726 h 1061"/>
                <a:gd name="T28" fmla="*/ 426 w 426"/>
                <a:gd name="T29" fmla="*/ 778 h 1061"/>
                <a:gd name="T30" fmla="*/ 371 w 426"/>
                <a:gd name="T31" fmla="*/ 901 h 1061"/>
                <a:gd name="T32" fmla="*/ 301 w 426"/>
                <a:gd name="T33" fmla="*/ 991 h 1061"/>
                <a:gd name="T34" fmla="*/ 234 w 426"/>
                <a:gd name="T35" fmla="*/ 1061 h 1061"/>
                <a:gd name="T36" fmla="*/ 207 w 426"/>
                <a:gd name="T37" fmla="*/ 1044 h 1061"/>
                <a:gd name="T38" fmla="*/ 276 w 426"/>
                <a:gd name="T39" fmla="*/ 956 h 1061"/>
                <a:gd name="T40" fmla="*/ 314 w 426"/>
                <a:gd name="T41" fmla="*/ 886 h 1061"/>
                <a:gd name="T42" fmla="*/ 301 w 426"/>
                <a:gd name="T43" fmla="*/ 814 h 1061"/>
                <a:gd name="T44" fmla="*/ 164 w 426"/>
                <a:gd name="T45" fmla="*/ 848 h 1061"/>
                <a:gd name="T46" fmla="*/ 192 w 426"/>
                <a:gd name="T47" fmla="*/ 956 h 1061"/>
                <a:gd name="T48" fmla="*/ 192 w 426"/>
                <a:gd name="T49" fmla="*/ 1008 h 1061"/>
                <a:gd name="T50" fmla="*/ 124 w 426"/>
                <a:gd name="T51" fmla="*/ 939 h 1061"/>
                <a:gd name="T52" fmla="*/ 124 w 426"/>
                <a:gd name="T53" fmla="*/ 814 h 1061"/>
                <a:gd name="T54" fmla="*/ 329 w 426"/>
                <a:gd name="T55" fmla="*/ 761 h 1061"/>
                <a:gd name="T56" fmla="*/ 287 w 426"/>
                <a:gd name="T57" fmla="*/ 726 h 1061"/>
                <a:gd name="T58" fmla="*/ 95 w 426"/>
                <a:gd name="T59" fmla="*/ 709 h 1061"/>
                <a:gd name="T60" fmla="*/ 67 w 426"/>
                <a:gd name="T61" fmla="*/ 673 h 1061"/>
                <a:gd name="T62" fmla="*/ 0 w 426"/>
                <a:gd name="T63" fmla="*/ 639 h 1061"/>
                <a:gd name="T64" fmla="*/ 67 w 426"/>
                <a:gd name="T65" fmla="*/ 601 h 1061"/>
                <a:gd name="T66" fmla="*/ 82 w 426"/>
                <a:gd name="T67" fmla="*/ 496 h 1061"/>
                <a:gd name="T68" fmla="*/ 95 w 426"/>
                <a:gd name="T69" fmla="*/ 373 h 1061"/>
                <a:gd name="T70" fmla="*/ 67 w 426"/>
                <a:gd name="T71" fmla="*/ 230 h 1061"/>
                <a:gd name="T72" fmla="*/ 234 w 426"/>
                <a:gd name="T73" fmla="*/ 126 h 1061"/>
                <a:gd name="T74" fmla="*/ 55 w 426"/>
                <a:gd name="T75" fmla="*/ 196 h 1061"/>
                <a:gd name="T76" fmla="*/ 207 w 426"/>
                <a:gd name="T77" fmla="*/ 90 h 1061"/>
                <a:gd name="T78" fmla="*/ 29 w 426"/>
                <a:gd name="T79" fmla="*/ 160 h 1061"/>
                <a:gd name="T80" fmla="*/ 179 w 426"/>
                <a:gd name="T81" fmla="*/ 54 h 1061"/>
                <a:gd name="T82" fmla="*/ 14 w 426"/>
                <a:gd name="T83" fmla="*/ 109 h 1061"/>
                <a:gd name="T84" fmla="*/ 14 w 426"/>
                <a:gd name="T85" fmla="*/ 73 h 1061"/>
                <a:gd name="T86" fmla="*/ 14 w 426"/>
                <a:gd name="T87" fmla="*/ 7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1061">
                  <a:moveTo>
                    <a:pt x="14" y="73"/>
                  </a:moveTo>
                  <a:lnTo>
                    <a:pt x="124" y="17"/>
                  </a:lnTo>
                  <a:lnTo>
                    <a:pt x="234" y="0"/>
                  </a:lnTo>
                  <a:lnTo>
                    <a:pt x="314" y="0"/>
                  </a:lnTo>
                  <a:lnTo>
                    <a:pt x="287" y="54"/>
                  </a:lnTo>
                  <a:lnTo>
                    <a:pt x="314" y="73"/>
                  </a:lnTo>
                  <a:lnTo>
                    <a:pt x="287" y="126"/>
                  </a:lnTo>
                  <a:lnTo>
                    <a:pt x="287" y="160"/>
                  </a:lnTo>
                  <a:lnTo>
                    <a:pt x="276" y="266"/>
                  </a:lnTo>
                  <a:lnTo>
                    <a:pt x="234" y="390"/>
                  </a:lnTo>
                  <a:lnTo>
                    <a:pt x="179" y="533"/>
                  </a:lnTo>
                  <a:lnTo>
                    <a:pt x="150" y="584"/>
                  </a:lnTo>
                  <a:lnTo>
                    <a:pt x="124" y="690"/>
                  </a:lnTo>
                  <a:lnTo>
                    <a:pt x="413" y="726"/>
                  </a:lnTo>
                  <a:lnTo>
                    <a:pt x="426" y="778"/>
                  </a:lnTo>
                  <a:lnTo>
                    <a:pt x="371" y="901"/>
                  </a:lnTo>
                  <a:lnTo>
                    <a:pt x="301" y="991"/>
                  </a:lnTo>
                  <a:lnTo>
                    <a:pt x="234" y="1061"/>
                  </a:lnTo>
                  <a:lnTo>
                    <a:pt x="207" y="1044"/>
                  </a:lnTo>
                  <a:lnTo>
                    <a:pt x="276" y="956"/>
                  </a:lnTo>
                  <a:lnTo>
                    <a:pt x="314" y="886"/>
                  </a:lnTo>
                  <a:lnTo>
                    <a:pt x="301" y="814"/>
                  </a:lnTo>
                  <a:lnTo>
                    <a:pt x="164" y="848"/>
                  </a:lnTo>
                  <a:lnTo>
                    <a:pt x="192" y="956"/>
                  </a:lnTo>
                  <a:lnTo>
                    <a:pt x="192" y="1008"/>
                  </a:lnTo>
                  <a:lnTo>
                    <a:pt x="124" y="939"/>
                  </a:lnTo>
                  <a:lnTo>
                    <a:pt x="124" y="814"/>
                  </a:lnTo>
                  <a:lnTo>
                    <a:pt x="329" y="761"/>
                  </a:lnTo>
                  <a:lnTo>
                    <a:pt x="287" y="726"/>
                  </a:lnTo>
                  <a:lnTo>
                    <a:pt x="95" y="709"/>
                  </a:lnTo>
                  <a:lnTo>
                    <a:pt x="67" y="673"/>
                  </a:lnTo>
                  <a:lnTo>
                    <a:pt x="0" y="639"/>
                  </a:lnTo>
                  <a:lnTo>
                    <a:pt x="67" y="601"/>
                  </a:lnTo>
                  <a:lnTo>
                    <a:pt x="82" y="496"/>
                  </a:lnTo>
                  <a:lnTo>
                    <a:pt x="95" y="373"/>
                  </a:lnTo>
                  <a:lnTo>
                    <a:pt x="67" y="230"/>
                  </a:lnTo>
                  <a:lnTo>
                    <a:pt x="234" y="126"/>
                  </a:lnTo>
                  <a:lnTo>
                    <a:pt x="55" y="196"/>
                  </a:lnTo>
                  <a:lnTo>
                    <a:pt x="207" y="90"/>
                  </a:lnTo>
                  <a:lnTo>
                    <a:pt x="29" y="160"/>
                  </a:lnTo>
                  <a:lnTo>
                    <a:pt x="179" y="54"/>
                  </a:lnTo>
                  <a:lnTo>
                    <a:pt x="14" y="109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7" name="Freeform 43"/>
            <p:cNvSpPr/>
            <p:nvPr/>
          </p:nvSpPr>
          <p:spPr bwMode="auto">
            <a:xfrm>
              <a:off x="4210" y="1186"/>
              <a:ext cx="171" cy="71"/>
            </a:xfrm>
            <a:custGeom>
              <a:avLst/>
              <a:gdLst>
                <a:gd name="T0" fmla="*/ 42 w 245"/>
                <a:gd name="T1" fmla="*/ 0 h 104"/>
                <a:gd name="T2" fmla="*/ 163 w 245"/>
                <a:gd name="T3" fmla="*/ 53 h 104"/>
                <a:gd name="T4" fmla="*/ 245 w 245"/>
                <a:gd name="T5" fmla="*/ 104 h 104"/>
                <a:gd name="T6" fmla="*/ 80 w 245"/>
                <a:gd name="T7" fmla="*/ 34 h 104"/>
                <a:gd name="T8" fmla="*/ 0 w 245"/>
                <a:gd name="T9" fmla="*/ 17 h 104"/>
                <a:gd name="T10" fmla="*/ 42 w 245"/>
                <a:gd name="T11" fmla="*/ 0 h 104"/>
                <a:gd name="T12" fmla="*/ 42 w 2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04">
                  <a:moveTo>
                    <a:pt x="42" y="0"/>
                  </a:moveTo>
                  <a:lnTo>
                    <a:pt x="163" y="53"/>
                  </a:lnTo>
                  <a:lnTo>
                    <a:pt x="245" y="104"/>
                  </a:lnTo>
                  <a:lnTo>
                    <a:pt x="80" y="34"/>
                  </a:lnTo>
                  <a:lnTo>
                    <a:pt x="0" y="17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8" name="Freeform 44"/>
            <p:cNvSpPr/>
            <p:nvPr/>
          </p:nvSpPr>
          <p:spPr bwMode="auto">
            <a:xfrm>
              <a:off x="4246" y="1114"/>
              <a:ext cx="124" cy="108"/>
            </a:xfrm>
            <a:custGeom>
              <a:avLst/>
              <a:gdLst>
                <a:gd name="T0" fmla="*/ 0 w 179"/>
                <a:gd name="T1" fmla="*/ 51 h 158"/>
                <a:gd name="T2" fmla="*/ 179 w 179"/>
                <a:gd name="T3" fmla="*/ 158 h 158"/>
                <a:gd name="T4" fmla="*/ 15 w 179"/>
                <a:gd name="T5" fmla="*/ 0 h 158"/>
                <a:gd name="T6" fmla="*/ 0 w 179"/>
                <a:gd name="T7" fmla="*/ 51 h 158"/>
                <a:gd name="T8" fmla="*/ 0 w 179"/>
                <a:gd name="T9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8">
                  <a:moveTo>
                    <a:pt x="0" y="51"/>
                  </a:moveTo>
                  <a:lnTo>
                    <a:pt x="179" y="158"/>
                  </a:lnTo>
                  <a:lnTo>
                    <a:pt x="15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9" name="Freeform 45"/>
            <p:cNvSpPr/>
            <p:nvPr/>
          </p:nvSpPr>
          <p:spPr bwMode="auto">
            <a:xfrm>
              <a:off x="3981" y="1428"/>
              <a:ext cx="400" cy="410"/>
            </a:xfrm>
            <a:custGeom>
              <a:avLst/>
              <a:gdLst>
                <a:gd name="T0" fmla="*/ 536 w 576"/>
                <a:gd name="T1" fmla="*/ 88 h 599"/>
                <a:gd name="T2" fmla="*/ 411 w 576"/>
                <a:gd name="T3" fmla="*/ 247 h 599"/>
                <a:gd name="T4" fmla="*/ 302 w 576"/>
                <a:gd name="T5" fmla="*/ 352 h 599"/>
                <a:gd name="T6" fmla="*/ 205 w 576"/>
                <a:gd name="T7" fmla="*/ 443 h 599"/>
                <a:gd name="T8" fmla="*/ 97 w 576"/>
                <a:gd name="T9" fmla="*/ 530 h 599"/>
                <a:gd name="T10" fmla="*/ 0 w 576"/>
                <a:gd name="T11" fmla="*/ 599 h 599"/>
                <a:gd name="T12" fmla="*/ 68 w 576"/>
                <a:gd name="T13" fmla="*/ 511 h 599"/>
                <a:gd name="T14" fmla="*/ 123 w 576"/>
                <a:gd name="T15" fmla="*/ 424 h 599"/>
                <a:gd name="T16" fmla="*/ 152 w 576"/>
                <a:gd name="T17" fmla="*/ 443 h 599"/>
                <a:gd name="T18" fmla="*/ 163 w 576"/>
                <a:gd name="T19" fmla="*/ 388 h 599"/>
                <a:gd name="T20" fmla="*/ 192 w 576"/>
                <a:gd name="T21" fmla="*/ 407 h 599"/>
                <a:gd name="T22" fmla="*/ 205 w 576"/>
                <a:gd name="T23" fmla="*/ 352 h 599"/>
                <a:gd name="T24" fmla="*/ 247 w 576"/>
                <a:gd name="T25" fmla="*/ 352 h 599"/>
                <a:gd name="T26" fmla="*/ 247 w 576"/>
                <a:gd name="T27" fmla="*/ 300 h 599"/>
                <a:gd name="T28" fmla="*/ 289 w 576"/>
                <a:gd name="T29" fmla="*/ 283 h 599"/>
                <a:gd name="T30" fmla="*/ 289 w 576"/>
                <a:gd name="T31" fmla="*/ 247 h 599"/>
                <a:gd name="T32" fmla="*/ 344 w 576"/>
                <a:gd name="T33" fmla="*/ 247 h 599"/>
                <a:gd name="T34" fmla="*/ 357 w 576"/>
                <a:gd name="T35" fmla="*/ 211 h 599"/>
                <a:gd name="T36" fmla="*/ 382 w 576"/>
                <a:gd name="T37" fmla="*/ 211 h 599"/>
                <a:gd name="T38" fmla="*/ 382 w 576"/>
                <a:gd name="T39" fmla="*/ 158 h 599"/>
                <a:gd name="T40" fmla="*/ 439 w 576"/>
                <a:gd name="T41" fmla="*/ 158 h 599"/>
                <a:gd name="T42" fmla="*/ 439 w 576"/>
                <a:gd name="T43" fmla="*/ 88 h 599"/>
                <a:gd name="T44" fmla="*/ 466 w 576"/>
                <a:gd name="T45" fmla="*/ 107 h 599"/>
                <a:gd name="T46" fmla="*/ 481 w 576"/>
                <a:gd name="T47" fmla="*/ 53 h 599"/>
                <a:gd name="T48" fmla="*/ 523 w 576"/>
                <a:gd name="T49" fmla="*/ 53 h 599"/>
                <a:gd name="T50" fmla="*/ 523 w 576"/>
                <a:gd name="T51" fmla="*/ 0 h 599"/>
                <a:gd name="T52" fmla="*/ 576 w 576"/>
                <a:gd name="T53" fmla="*/ 0 h 599"/>
                <a:gd name="T54" fmla="*/ 536 w 576"/>
                <a:gd name="T55" fmla="*/ 88 h 599"/>
                <a:gd name="T56" fmla="*/ 536 w 576"/>
                <a:gd name="T57" fmla="*/ 8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6" h="599">
                  <a:moveTo>
                    <a:pt x="536" y="88"/>
                  </a:moveTo>
                  <a:lnTo>
                    <a:pt x="411" y="247"/>
                  </a:lnTo>
                  <a:lnTo>
                    <a:pt x="302" y="352"/>
                  </a:lnTo>
                  <a:lnTo>
                    <a:pt x="205" y="443"/>
                  </a:lnTo>
                  <a:lnTo>
                    <a:pt x="97" y="530"/>
                  </a:lnTo>
                  <a:lnTo>
                    <a:pt x="0" y="599"/>
                  </a:lnTo>
                  <a:lnTo>
                    <a:pt x="68" y="511"/>
                  </a:lnTo>
                  <a:lnTo>
                    <a:pt x="123" y="424"/>
                  </a:lnTo>
                  <a:lnTo>
                    <a:pt x="152" y="443"/>
                  </a:lnTo>
                  <a:lnTo>
                    <a:pt x="163" y="388"/>
                  </a:lnTo>
                  <a:lnTo>
                    <a:pt x="192" y="407"/>
                  </a:lnTo>
                  <a:lnTo>
                    <a:pt x="205" y="352"/>
                  </a:lnTo>
                  <a:lnTo>
                    <a:pt x="247" y="352"/>
                  </a:lnTo>
                  <a:lnTo>
                    <a:pt x="247" y="300"/>
                  </a:lnTo>
                  <a:lnTo>
                    <a:pt x="289" y="283"/>
                  </a:lnTo>
                  <a:lnTo>
                    <a:pt x="289" y="247"/>
                  </a:lnTo>
                  <a:lnTo>
                    <a:pt x="344" y="247"/>
                  </a:lnTo>
                  <a:lnTo>
                    <a:pt x="357" y="211"/>
                  </a:lnTo>
                  <a:lnTo>
                    <a:pt x="382" y="211"/>
                  </a:lnTo>
                  <a:lnTo>
                    <a:pt x="382" y="158"/>
                  </a:lnTo>
                  <a:lnTo>
                    <a:pt x="439" y="158"/>
                  </a:lnTo>
                  <a:lnTo>
                    <a:pt x="439" y="88"/>
                  </a:lnTo>
                  <a:lnTo>
                    <a:pt x="466" y="107"/>
                  </a:lnTo>
                  <a:lnTo>
                    <a:pt x="481" y="53"/>
                  </a:lnTo>
                  <a:lnTo>
                    <a:pt x="523" y="53"/>
                  </a:lnTo>
                  <a:lnTo>
                    <a:pt x="523" y="0"/>
                  </a:lnTo>
                  <a:lnTo>
                    <a:pt x="576" y="0"/>
                  </a:lnTo>
                  <a:lnTo>
                    <a:pt x="536" y="88"/>
                  </a:lnTo>
                  <a:lnTo>
                    <a:pt x="53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0" name="Freeform 46"/>
            <p:cNvSpPr/>
            <p:nvPr/>
          </p:nvSpPr>
          <p:spPr bwMode="auto">
            <a:xfrm>
              <a:off x="3438" y="1428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1" name="Freeform 47"/>
            <p:cNvSpPr/>
            <p:nvPr/>
          </p:nvSpPr>
          <p:spPr bwMode="auto">
            <a:xfrm>
              <a:off x="2792" y="960"/>
              <a:ext cx="1047" cy="1416"/>
            </a:xfrm>
            <a:custGeom>
              <a:avLst/>
              <a:gdLst>
                <a:gd name="T0" fmla="*/ 605 w 1510"/>
                <a:gd name="T1" fmla="*/ 55 h 2068"/>
                <a:gd name="T2" fmla="*/ 358 w 1510"/>
                <a:gd name="T3" fmla="*/ 126 h 2068"/>
                <a:gd name="T4" fmla="*/ 466 w 1510"/>
                <a:gd name="T5" fmla="*/ 460 h 2068"/>
                <a:gd name="T6" fmla="*/ 124 w 1510"/>
                <a:gd name="T7" fmla="*/ 445 h 2068"/>
                <a:gd name="T8" fmla="*/ 329 w 1510"/>
                <a:gd name="T9" fmla="*/ 797 h 2068"/>
                <a:gd name="T10" fmla="*/ 344 w 1510"/>
                <a:gd name="T11" fmla="*/ 1008 h 2068"/>
                <a:gd name="T12" fmla="*/ 207 w 1510"/>
                <a:gd name="T13" fmla="*/ 780 h 2068"/>
                <a:gd name="T14" fmla="*/ 166 w 1510"/>
                <a:gd name="T15" fmla="*/ 780 h 2068"/>
                <a:gd name="T16" fmla="*/ 274 w 1510"/>
                <a:gd name="T17" fmla="*/ 939 h 2068"/>
                <a:gd name="T18" fmla="*/ 287 w 1510"/>
                <a:gd name="T19" fmla="*/ 1133 h 2068"/>
                <a:gd name="T20" fmla="*/ 274 w 1510"/>
                <a:gd name="T21" fmla="*/ 1414 h 2068"/>
                <a:gd name="T22" fmla="*/ 287 w 1510"/>
                <a:gd name="T23" fmla="*/ 1557 h 2068"/>
                <a:gd name="T24" fmla="*/ 245 w 1510"/>
                <a:gd name="T25" fmla="*/ 1610 h 2068"/>
                <a:gd name="T26" fmla="*/ 207 w 1510"/>
                <a:gd name="T27" fmla="*/ 1644 h 2068"/>
                <a:gd name="T28" fmla="*/ 150 w 1510"/>
                <a:gd name="T29" fmla="*/ 1682 h 2068"/>
                <a:gd name="T30" fmla="*/ 82 w 1510"/>
                <a:gd name="T31" fmla="*/ 1734 h 2068"/>
                <a:gd name="T32" fmla="*/ 0 w 1510"/>
                <a:gd name="T33" fmla="*/ 1770 h 2068"/>
                <a:gd name="T34" fmla="*/ 245 w 1510"/>
                <a:gd name="T35" fmla="*/ 2015 h 2068"/>
                <a:gd name="T36" fmla="*/ 534 w 1510"/>
                <a:gd name="T37" fmla="*/ 2051 h 2068"/>
                <a:gd name="T38" fmla="*/ 687 w 1510"/>
                <a:gd name="T39" fmla="*/ 2068 h 2068"/>
                <a:gd name="T40" fmla="*/ 742 w 1510"/>
                <a:gd name="T41" fmla="*/ 2068 h 2068"/>
                <a:gd name="T42" fmla="*/ 823 w 1510"/>
                <a:gd name="T43" fmla="*/ 2051 h 2068"/>
                <a:gd name="T44" fmla="*/ 892 w 1510"/>
                <a:gd name="T45" fmla="*/ 2051 h 2068"/>
                <a:gd name="T46" fmla="*/ 1194 w 1510"/>
                <a:gd name="T47" fmla="*/ 1857 h 2068"/>
                <a:gd name="T48" fmla="*/ 1510 w 1510"/>
                <a:gd name="T49" fmla="*/ 1715 h 2068"/>
                <a:gd name="T50" fmla="*/ 1457 w 1510"/>
                <a:gd name="T51" fmla="*/ 1682 h 2068"/>
                <a:gd name="T52" fmla="*/ 1428 w 1510"/>
                <a:gd name="T53" fmla="*/ 1644 h 2068"/>
                <a:gd name="T54" fmla="*/ 850 w 1510"/>
                <a:gd name="T55" fmla="*/ 1857 h 2068"/>
                <a:gd name="T56" fmla="*/ 700 w 1510"/>
                <a:gd name="T57" fmla="*/ 1930 h 2068"/>
                <a:gd name="T58" fmla="*/ 605 w 1510"/>
                <a:gd name="T59" fmla="*/ 1930 h 2068"/>
                <a:gd name="T60" fmla="*/ 508 w 1510"/>
                <a:gd name="T61" fmla="*/ 1909 h 2068"/>
                <a:gd name="T62" fmla="*/ 438 w 1510"/>
                <a:gd name="T63" fmla="*/ 1857 h 2068"/>
                <a:gd name="T64" fmla="*/ 413 w 1510"/>
                <a:gd name="T65" fmla="*/ 1804 h 2068"/>
                <a:gd name="T66" fmla="*/ 386 w 1510"/>
                <a:gd name="T67" fmla="*/ 1682 h 2068"/>
                <a:gd name="T68" fmla="*/ 399 w 1510"/>
                <a:gd name="T69" fmla="*/ 1255 h 2068"/>
                <a:gd name="T70" fmla="*/ 508 w 1510"/>
                <a:gd name="T71" fmla="*/ 903 h 2068"/>
                <a:gd name="T72" fmla="*/ 453 w 1510"/>
                <a:gd name="T73" fmla="*/ 179 h 2068"/>
                <a:gd name="T74" fmla="*/ 521 w 1510"/>
                <a:gd name="T75" fmla="*/ 160 h 2068"/>
                <a:gd name="T76" fmla="*/ 592 w 1510"/>
                <a:gd name="T77" fmla="*/ 143 h 2068"/>
                <a:gd name="T78" fmla="*/ 658 w 1510"/>
                <a:gd name="T79" fmla="*/ 126 h 2068"/>
                <a:gd name="T80" fmla="*/ 755 w 1510"/>
                <a:gd name="T81" fmla="*/ 126 h 2068"/>
                <a:gd name="T82" fmla="*/ 810 w 1510"/>
                <a:gd name="T8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2068">
                  <a:moveTo>
                    <a:pt x="810" y="0"/>
                  </a:moveTo>
                  <a:lnTo>
                    <a:pt x="605" y="55"/>
                  </a:lnTo>
                  <a:lnTo>
                    <a:pt x="453" y="92"/>
                  </a:lnTo>
                  <a:lnTo>
                    <a:pt x="358" y="126"/>
                  </a:lnTo>
                  <a:lnTo>
                    <a:pt x="399" y="213"/>
                  </a:lnTo>
                  <a:lnTo>
                    <a:pt x="466" y="460"/>
                  </a:lnTo>
                  <a:lnTo>
                    <a:pt x="316" y="515"/>
                  </a:lnTo>
                  <a:lnTo>
                    <a:pt x="124" y="445"/>
                  </a:lnTo>
                  <a:lnTo>
                    <a:pt x="261" y="639"/>
                  </a:lnTo>
                  <a:lnTo>
                    <a:pt x="329" y="797"/>
                  </a:lnTo>
                  <a:lnTo>
                    <a:pt x="344" y="918"/>
                  </a:lnTo>
                  <a:lnTo>
                    <a:pt x="344" y="1008"/>
                  </a:lnTo>
                  <a:lnTo>
                    <a:pt x="274" y="886"/>
                  </a:lnTo>
                  <a:lnTo>
                    <a:pt x="207" y="780"/>
                  </a:lnTo>
                  <a:lnTo>
                    <a:pt x="166" y="744"/>
                  </a:lnTo>
                  <a:lnTo>
                    <a:pt x="166" y="780"/>
                  </a:lnTo>
                  <a:lnTo>
                    <a:pt x="245" y="850"/>
                  </a:lnTo>
                  <a:lnTo>
                    <a:pt x="274" y="939"/>
                  </a:lnTo>
                  <a:lnTo>
                    <a:pt x="303" y="1027"/>
                  </a:lnTo>
                  <a:lnTo>
                    <a:pt x="287" y="1133"/>
                  </a:lnTo>
                  <a:lnTo>
                    <a:pt x="207" y="1371"/>
                  </a:lnTo>
                  <a:lnTo>
                    <a:pt x="274" y="1414"/>
                  </a:lnTo>
                  <a:lnTo>
                    <a:pt x="386" y="1523"/>
                  </a:lnTo>
                  <a:lnTo>
                    <a:pt x="287" y="1557"/>
                  </a:lnTo>
                  <a:lnTo>
                    <a:pt x="303" y="1644"/>
                  </a:lnTo>
                  <a:lnTo>
                    <a:pt x="245" y="1610"/>
                  </a:lnTo>
                  <a:lnTo>
                    <a:pt x="245" y="1698"/>
                  </a:lnTo>
                  <a:lnTo>
                    <a:pt x="207" y="1644"/>
                  </a:lnTo>
                  <a:lnTo>
                    <a:pt x="179" y="1749"/>
                  </a:lnTo>
                  <a:lnTo>
                    <a:pt x="150" y="1682"/>
                  </a:lnTo>
                  <a:lnTo>
                    <a:pt x="97" y="1787"/>
                  </a:lnTo>
                  <a:lnTo>
                    <a:pt x="82" y="1734"/>
                  </a:lnTo>
                  <a:lnTo>
                    <a:pt x="40" y="1821"/>
                  </a:lnTo>
                  <a:lnTo>
                    <a:pt x="0" y="1770"/>
                  </a:lnTo>
                  <a:lnTo>
                    <a:pt x="15" y="1964"/>
                  </a:lnTo>
                  <a:lnTo>
                    <a:pt x="245" y="2015"/>
                  </a:lnTo>
                  <a:lnTo>
                    <a:pt x="426" y="2068"/>
                  </a:lnTo>
                  <a:lnTo>
                    <a:pt x="534" y="2051"/>
                  </a:lnTo>
                  <a:lnTo>
                    <a:pt x="633" y="2034"/>
                  </a:lnTo>
                  <a:lnTo>
                    <a:pt x="687" y="2068"/>
                  </a:lnTo>
                  <a:lnTo>
                    <a:pt x="700" y="1998"/>
                  </a:lnTo>
                  <a:lnTo>
                    <a:pt x="742" y="2068"/>
                  </a:lnTo>
                  <a:lnTo>
                    <a:pt x="810" y="1964"/>
                  </a:lnTo>
                  <a:lnTo>
                    <a:pt x="823" y="2051"/>
                  </a:lnTo>
                  <a:lnTo>
                    <a:pt x="919" y="1998"/>
                  </a:lnTo>
                  <a:lnTo>
                    <a:pt x="892" y="2051"/>
                  </a:lnTo>
                  <a:lnTo>
                    <a:pt x="1055" y="1947"/>
                  </a:lnTo>
                  <a:lnTo>
                    <a:pt x="1194" y="1857"/>
                  </a:lnTo>
                  <a:lnTo>
                    <a:pt x="1373" y="1787"/>
                  </a:lnTo>
                  <a:lnTo>
                    <a:pt x="1510" y="1715"/>
                  </a:lnTo>
                  <a:lnTo>
                    <a:pt x="1002" y="1909"/>
                  </a:lnTo>
                  <a:lnTo>
                    <a:pt x="1457" y="1682"/>
                  </a:lnTo>
                  <a:lnTo>
                    <a:pt x="976" y="1876"/>
                  </a:lnTo>
                  <a:lnTo>
                    <a:pt x="1428" y="1644"/>
                  </a:lnTo>
                  <a:lnTo>
                    <a:pt x="976" y="1821"/>
                  </a:lnTo>
                  <a:lnTo>
                    <a:pt x="850" y="1857"/>
                  </a:lnTo>
                  <a:lnTo>
                    <a:pt x="755" y="1947"/>
                  </a:lnTo>
                  <a:lnTo>
                    <a:pt x="700" y="1930"/>
                  </a:lnTo>
                  <a:lnTo>
                    <a:pt x="605" y="1981"/>
                  </a:lnTo>
                  <a:lnTo>
                    <a:pt x="605" y="1930"/>
                  </a:lnTo>
                  <a:lnTo>
                    <a:pt x="508" y="1964"/>
                  </a:lnTo>
                  <a:lnTo>
                    <a:pt x="508" y="1909"/>
                  </a:lnTo>
                  <a:lnTo>
                    <a:pt x="438" y="1930"/>
                  </a:lnTo>
                  <a:lnTo>
                    <a:pt x="438" y="1857"/>
                  </a:lnTo>
                  <a:lnTo>
                    <a:pt x="386" y="1857"/>
                  </a:lnTo>
                  <a:lnTo>
                    <a:pt x="413" y="1804"/>
                  </a:lnTo>
                  <a:lnTo>
                    <a:pt x="371" y="1787"/>
                  </a:lnTo>
                  <a:lnTo>
                    <a:pt x="386" y="1682"/>
                  </a:lnTo>
                  <a:lnTo>
                    <a:pt x="386" y="1451"/>
                  </a:lnTo>
                  <a:lnTo>
                    <a:pt x="399" y="1255"/>
                  </a:lnTo>
                  <a:lnTo>
                    <a:pt x="481" y="1116"/>
                  </a:lnTo>
                  <a:lnTo>
                    <a:pt x="508" y="903"/>
                  </a:lnTo>
                  <a:lnTo>
                    <a:pt x="550" y="709"/>
                  </a:lnTo>
                  <a:lnTo>
                    <a:pt x="453" y="179"/>
                  </a:lnTo>
                  <a:lnTo>
                    <a:pt x="605" y="692"/>
                  </a:lnTo>
                  <a:lnTo>
                    <a:pt x="521" y="160"/>
                  </a:lnTo>
                  <a:lnTo>
                    <a:pt x="643" y="584"/>
                  </a:lnTo>
                  <a:lnTo>
                    <a:pt x="592" y="143"/>
                  </a:lnTo>
                  <a:lnTo>
                    <a:pt x="700" y="460"/>
                  </a:lnTo>
                  <a:lnTo>
                    <a:pt x="658" y="126"/>
                  </a:lnTo>
                  <a:lnTo>
                    <a:pt x="742" y="285"/>
                  </a:lnTo>
                  <a:lnTo>
                    <a:pt x="755" y="126"/>
                  </a:lnTo>
                  <a:lnTo>
                    <a:pt x="810" y="73"/>
                  </a:lnTo>
                  <a:lnTo>
                    <a:pt x="810" y="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2" name="Freeform 48"/>
            <p:cNvSpPr/>
            <p:nvPr/>
          </p:nvSpPr>
          <p:spPr bwMode="auto">
            <a:xfrm>
              <a:off x="2212" y="654"/>
              <a:ext cx="370" cy="774"/>
            </a:xfrm>
            <a:custGeom>
              <a:avLst/>
              <a:gdLst>
                <a:gd name="T0" fmla="*/ 493 w 535"/>
                <a:gd name="T1" fmla="*/ 0 h 1131"/>
                <a:gd name="T2" fmla="*/ 371 w 535"/>
                <a:gd name="T3" fmla="*/ 17 h 1131"/>
                <a:gd name="T4" fmla="*/ 440 w 535"/>
                <a:gd name="T5" fmla="*/ 70 h 1131"/>
                <a:gd name="T6" fmla="*/ 329 w 535"/>
                <a:gd name="T7" fmla="*/ 88 h 1131"/>
                <a:gd name="T8" fmla="*/ 356 w 535"/>
                <a:gd name="T9" fmla="*/ 143 h 1131"/>
                <a:gd name="T10" fmla="*/ 274 w 535"/>
                <a:gd name="T11" fmla="*/ 160 h 1131"/>
                <a:gd name="T12" fmla="*/ 301 w 535"/>
                <a:gd name="T13" fmla="*/ 211 h 1131"/>
                <a:gd name="T14" fmla="*/ 219 w 535"/>
                <a:gd name="T15" fmla="*/ 264 h 1131"/>
                <a:gd name="T16" fmla="*/ 274 w 535"/>
                <a:gd name="T17" fmla="*/ 300 h 1131"/>
                <a:gd name="T18" fmla="*/ 192 w 535"/>
                <a:gd name="T19" fmla="*/ 388 h 1131"/>
                <a:gd name="T20" fmla="*/ 232 w 535"/>
                <a:gd name="T21" fmla="*/ 407 h 1131"/>
                <a:gd name="T22" fmla="*/ 179 w 535"/>
                <a:gd name="T23" fmla="*/ 458 h 1131"/>
                <a:gd name="T24" fmla="*/ 206 w 535"/>
                <a:gd name="T25" fmla="*/ 475 h 1131"/>
                <a:gd name="T26" fmla="*/ 164 w 535"/>
                <a:gd name="T27" fmla="*/ 530 h 1131"/>
                <a:gd name="T28" fmla="*/ 14 w 535"/>
                <a:gd name="T29" fmla="*/ 673 h 1131"/>
                <a:gd name="T30" fmla="*/ 0 w 535"/>
                <a:gd name="T31" fmla="*/ 760 h 1131"/>
                <a:gd name="T32" fmla="*/ 289 w 535"/>
                <a:gd name="T33" fmla="*/ 1059 h 1131"/>
                <a:gd name="T34" fmla="*/ 219 w 535"/>
                <a:gd name="T35" fmla="*/ 1131 h 1131"/>
                <a:gd name="T36" fmla="*/ 356 w 535"/>
                <a:gd name="T37" fmla="*/ 990 h 1131"/>
                <a:gd name="T38" fmla="*/ 426 w 535"/>
                <a:gd name="T39" fmla="*/ 935 h 1131"/>
                <a:gd name="T40" fmla="*/ 493 w 535"/>
                <a:gd name="T41" fmla="*/ 882 h 1131"/>
                <a:gd name="T42" fmla="*/ 535 w 535"/>
                <a:gd name="T43" fmla="*/ 865 h 1131"/>
                <a:gd name="T44" fmla="*/ 481 w 535"/>
                <a:gd name="T45" fmla="*/ 812 h 1131"/>
                <a:gd name="T46" fmla="*/ 481 w 535"/>
                <a:gd name="T47" fmla="*/ 743 h 1131"/>
                <a:gd name="T48" fmla="*/ 371 w 535"/>
                <a:gd name="T49" fmla="*/ 795 h 1131"/>
                <a:gd name="T50" fmla="*/ 398 w 535"/>
                <a:gd name="T51" fmla="*/ 707 h 1131"/>
                <a:gd name="T52" fmla="*/ 329 w 535"/>
                <a:gd name="T53" fmla="*/ 724 h 1131"/>
                <a:gd name="T54" fmla="*/ 384 w 535"/>
                <a:gd name="T55" fmla="*/ 635 h 1131"/>
                <a:gd name="T56" fmla="*/ 289 w 535"/>
                <a:gd name="T57" fmla="*/ 654 h 1131"/>
                <a:gd name="T58" fmla="*/ 343 w 535"/>
                <a:gd name="T59" fmla="*/ 601 h 1131"/>
                <a:gd name="T60" fmla="*/ 274 w 535"/>
                <a:gd name="T61" fmla="*/ 601 h 1131"/>
                <a:gd name="T62" fmla="*/ 301 w 535"/>
                <a:gd name="T63" fmla="*/ 548 h 1131"/>
                <a:gd name="T64" fmla="*/ 232 w 535"/>
                <a:gd name="T65" fmla="*/ 548 h 1131"/>
                <a:gd name="T66" fmla="*/ 274 w 535"/>
                <a:gd name="T67" fmla="*/ 475 h 1131"/>
                <a:gd name="T68" fmla="*/ 232 w 535"/>
                <a:gd name="T69" fmla="*/ 441 h 1131"/>
                <a:gd name="T70" fmla="*/ 274 w 535"/>
                <a:gd name="T71" fmla="*/ 407 h 1131"/>
                <a:gd name="T72" fmla="*/ 219 w 535"/>
                <a:gd name="T73" fmla="*/ 371 h 1131"/>
                <a:gd name="T74" fmla="*/ 314 w 535"/>
                <a:gd name="T75" fmla="*/ 300 h 1131"/>
                <a:gd name="T76" fmla="*/ 261 w 535"/>
                <a:gd name="T77" fmla="*/ 264 h 1131"/>
                <a:gd name="T78" fmla="*/ 343 w 535"/>
                <a:gd name="T79" fmla="*/ 211 h 1131"/>
                <a:gd name="T80" fmla="*/ 329 w 535"/>
                <a:gd name="T81" fmla="*/ 177 h 1131"/>
                <a:gd name="T82" fmla="*/ 384 w 535"/>
                <a:gd name="T83" fmla="*/ 143 h 1131"/>
                <a:gd name="T84" fmla="*/ 371 w 535"/>
                <a:gd name="T85" fmla="*/ 107 h 1131"/>
                <a:gd name="T86" fmla="*/ 440 w 535"/>
                <a:gd name="T87" fmla="*/ 88 h 1131"/>
                <a:gd name="T88" fmla="*/ 440 w 535"/>
                <a:gd name="T89" fmla="*/ 34 h 1131"/>
                <a:gd name="T90" fmla="*/ 493 w 535"/>
                <a:gd name="T91" fmla="*/ 0 h 1131"/>
                <a:gd name="T92" fmla="*/ 493 w 535"/>
                <a:gd name="T93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1131">
                  <a:moveTo>
                    <a:pt x="493" y="0"/>
                  </a:moveTo>
                  <a:lnTo>
                    <a:pt x="371" y="17"/>
                  </a:lnTo>
                  <a:lnTo>
                    <a:pt x="440" y="70"/>
                  </a:lnTo>
                  <a:lnTo>
                    <a:pt x="329" y="88"/>
                  </a:lnTo>
                  <a:lnTo>
                    <a:pt x="356" y="143"/>
                  </a:lnTo>
                  <a:lnTo>
                    <a:pt x="274" y="160"/>
                  </a:lnTo>
                  <a:lnTo>
                    <a:pt x="301" y="211"/>
                  </a:lnTo>
                  <a:lnTo>
                    <a:pt x="219" y="264"/>
                  </a:lnTo>
                  <a:lnTo>
                    <a:pt x="274" y="300"/>
                  </a:lnTo>
                  <a:lnTo>
                    <a:pt x="192" y="388"/>
                  </a:lnTo>
                  <a:lnTo>
                    <a:pt x="232" y="407"/>
                  </a:lnTo>
                  <a:lnTo>
                    <a:pt x="179" y="458"/>
                  </a:lnTo>
                  <a:lnTo>
                    <a:pt x="206" y="475"/>
                  </a:lnTo>
                  <a:lnTo>
                    <a:pt x="164" y="530"/>
                  </a:lnTo>
                  <a:lnTo>
                    <a:pt x="14" y="673"/>
                  </a:lnTo>
                  <a:lnTo>
                    <a:pt x="0" y="760"/>
                  </a:lnTo>
                  <a:lnTo>
                    <a:pt x="289" y="1059"/>
                  </a:lnTo>
                  <a:lnTo>
                    <a:pt x="219" y="1131"/>
                  </a:lnTo>
                  <a:lnTo>
                    <a:pt x="356" y="990"/>
                  </a:lnTo>
                  <a:lnTo>
                    <a:pt x="426" y="935"/>
                  </a:lnTo>
                  <a:lnTo>
                    <a:pt x="493" y="882"/>
                  </a:lnTo>
                  <a:lnTo>
                    <a:pt x="535" y="865"/>
                  </a:lnTo>
                  <a:lnTo>
                    <a:pt x="481" y="812"/>
                  </a:lnTo>
                  <a:lnTo>
                    <a:pt x="481" y="743"/>
                  </a:lnTo>
                  <a:lnTo>
                    <a:pt x="371" y="795"/>
                  </a:lnTo>
                  <a:lnTo>
                    <a:pt x="398" y="707"/>
                  </a:lnTo>
                  <a:lnTo>
                    <a:pt x="329" y="724"/>
                  </a:lnTo>
                  <a:lnTo>
                    <a:pt x="384" y="635"/>
                  </a:lnTo>
                  <a:lnTo>
                    <a:pt x="289" y="654"/>
                  </a:lnTo>
                  <a:lnTo>
                    <a:pt x="343" y="601"/>
                  </a:lnTo>
                  <a:lnTo>
                    <a:pt x="274" y="601"/>
                  </a:lnTo>
                  <a:lnTo>
                    <a:pt x="301" y="548"/>
                  </a:lnTo>
                  <a:lnTo>
                    <a:pt x="232" y="548"/>
                  </a:lnTo>
                  <a:lnTo>
                    <a:pt x="274" y="475"/>
                  </a:lnTo>
                  <a:lnTo>
                    <a:pt x="232" y="441"/>
                  </a:lnTo>
                  <a:lnTo>
                    <a:pt x="274" y="407"/>
                  </a:lnTo>
                  <a:lnTo>
                    <a:pt x="219" y="371"/>
                  </a:lnTo>
                  <a:lnTo>
                    <a:pt x="314" y="300"/>
                  </a:lnTo>
                  <a:lnTo>
                    <a:pt x="261" y="264"/>
                  </a:lnTo>
                  <a:lnTo>
                    <a:pt x="343" y="211"/>
                  </a:lnTo>
                  <a:lnTo>
                    <a:pt x="329" y="177"/>
                  </a:lnTo>
                  <a:lnTo>
                    <a:pt x="384" y="143"/>
                  </a:lnTo>
                  <a:lnTo>
                    <a:pt x="371" y="107"/>
                  </a:lnTo>
                  <a:lnTo>
                    <a:pt x="440" y="88"/>
                  </a:lnTo>
                  <a:lnTo>
                    <a:pt x="440" y="34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3" name="Freeform 49"/>
            <p:cNvSpPr/>
            <p:nvPr/>
          </p:nvSpPr>
          <p:spPr bwMode="auto">
            <a:xfrm>
              <a:off x="2488" y="654"/>
              <a:ext cx="220" cy="313"/>
            </a:xfrm>
            <a:custGeom>
              <a:avLst/>
              <a:gdLst>
                <a:gd name="T0" fmla="*/ 108 w 317"/>
                <a:gd name="T1" fmla="*/ 34 h 458"/>
                <a:gd name="T2" fmla="*/ 121 w 317"/>
                <a:gd name="T3" fmla="*/ 70 h 458"/>
                <a:gd name="T4" fmla="*/ 137 w 317"/>
                <a:gd name="T5" fmla="*/ 88 h 458"/>
                <a:gd name="T6" fmla="*/ 163 w 317"/>
                <a:gd name="T7" fmla="*/ 107 h 458"/>
                <a:gd name="T8" fmla="*/ 137 w 317"/>
                <a:gd name="T9" fmla="*/ 143 h 458"/>
                <a:gd name="T10" fmla="*/ 163 w 317"/>
                <a:gd name="T11" fmla="*/ 177 h 458"/>
                <a:gd name="T12" fmla="*/ 0 w 317"/>
                <a:gd name="T13" fmla="*/ 211 h 458"/>
                <a:gd name="T14" fmla="*/ 13 w 317"/>
                <a:gd name="T15" fmla="*/ 264 h 458"/>
                <a:gd name="T16" fmla="*/ 95 w 317"/>
                <a:gd name="T17" fmla="*/ 281 h 458"/>
                <a:gd name="T18" fmla="*/ 205 w 317"/>
                <a:gd name="T19" fmla="*/ 281 h 458"/>
                <a:gd name="T20" fmla="*/ 275 w 317"/>
                <a:gd name="T21" fmla="*/ 264 h 458"/>
                <a:gd name="T22" fmla="*/ 247 w 317"/>
                <a:gd name="T23" fmla="*/ 371 h 458"/>
                <a:gd name="T24" fmla="*/ 178 w 317"/>
                <a:gd name="T25" fmla="*/ 458 h 458"/>
                <a:gd name="T26" fmla="*/ 300 w 317"/>
                <a:gd name="T27" fmla="*/ 354 h 458"/>
                <a:gd name="T28" fmla="*/ 317 w 317"/>
                <a:gd name="T29" fmla="*/ 88 h 458"/>
                <a:gd name="T30" fmla="*/ 289 w 317"/>
                <a:gd name="T31" fmla="*/ 211 h 458"/>
                <a:gd name="T32" fmla="*/ 192 w 317"/>
                <a:gd name="T33" fmla="*/ 177 h 458"/>
                <a:gd name="T34" fmla="*/ 178 w 317"/>
                <a:gd name="T35" fmla="*/ 143 h 458"/>
                <a:gd name="T36" fmla="*/ 192 w 317"/>
                <a:gd name="T37" fmla="*/ 107 h 458"/>
                <a:gd name="T38" fmla="*/ 137 w 317"/>
                <a:gd name="T39" fmla="*/ 51 h 458"/>
                <a:gd name="T40" fmla="*/ 150 w 317"/>
                <a:gd name="T41" fmla="*/ 0 h 458"/>
                <a:gd name="T42" fmla="*/ 108 w 317"/>
                <a:gd name="T43" fmla="*/ 34 h 458"/>
                <a:gd name="T44" fmla="*/ 108 w 317"/>
                <a:gd name="T45" fmla="*/ 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458">
                  <a:moveTo>
                    <a:pt x="108" y="34"/>
                  </a:moveTo>
                  <a:lnTo>
                    <a:pt x="121" y="70"/>
                  </a:lnTo>
                  <a:lnTo>
                    <a:pt x="137" y="88"/>
                  </a:lnTo>
                  <a:lnTo>
                    <a:pt x="163" y="107"/>
                  </a:lnTo>
                  <a:lnTo>
                    <a:pt x="137" y="143"/>
                  </a:lnTo>
                  <a:lnTo>
                    <a:pt x="163" y="177"/>
                  </a:lnTo>
                  <a:lnTo>
                    <a:pt x="0" y="211"/>
                  </a:lnTo>
                  <a:lnTo>
                    <a:pt x="13" y="264"/>
                  </a:lnTo>
                  <a:lnTo>
                    <a:pt x="95" y="281"/>
                  </a:lnTo>
                  <a:lnTo>
                    <a:pt x="205" y="281"/>
                  </a:lnTo>
                  <a:lnTo>
                    <a:pt x="275" y="264"/>
                  </a:lnTo>
                  <a:lnTo>
                    <a:pt x="247" y="371"/>
                  </a:lnTo>
                  <a:lnTo>
                    <a:pt x="178" y="458"/>
                  </a:lnTo>
                  <a:lnTo>
                    <a:pt x="300" y="354"/>
                  </a:lnTo>
                  <a:lnTo>
                    <a:pt x="317" y="88"/>
                  </a:lnTo>
                  <a:lnTo>
                    <a:pt x="289" y="211"/>
                  </a:lnTo>
                  <a:lnTo>
                    <a:pt x="192" y="177"/>
                  </a:lnTo>
                  <a:lnTo>
                    <a:pt x="178" y="143"/>
                  </a:lnTo>
                  <a:lnTo>
                    <a:pt x="192" y="107"/>
                  </a:lnTo>
                  <a:lnTo>
                    <a:pt x="137" y="51"/>
                  </a:lnTo>
                  <a:lnTo>
                    <a:pt x="150" y="0"/>
                  </a:lnTo>
                  <a:lnTo>
                    <a:pt x="108" y="34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4" name="Freeform 50"/>
            <p:cNvSpPr/>
            <p:nvPr/>
          </p:nvSpPr>
          <p:spPr bwMode="auto">
            <a:xfrm>
              <a:off x="2517" y="1053"/>
              <a:ext cx="46" cy="133"/>
            </a:xfrm>
            <a:custGeom>
              <a:avLst/>
              <a:gdLst>
                <a:gd name="T0" fmla="*/ 66 w 66"/>
                <a:gd name="T1" fmla="*/ 0 h 194"/>
                <a:gd name="T2" fmla="*/ 13 w 66"/>
                <a:gd name="T3" fmla="*/ 89 h 194"/>
                <a:gd name="T4" fmla="*/ 0 w 66"/>
                <a:gd name="T5" fmla="*/ 140 h 194"/>
                <a:gd name="T6" fmla="*/ 13 w 66"/>
                <a:gd name="T7" fmla="*/ 194 h 194"/>
                <a:gd name="T8" fmla="*/ 26 w 66"/>
                <a:gd name="T9" fmla="*/ 159 h 194"/>
                <a:gd name="T10" fmla="*/ 26 w 66"/>
                <a:gd name="T11" fmla="*/ 89 h 194"/>
                <a:gd name="T12" fmla="*/ 53 w 66"/>
                <a:gd name="T13" fmla="*/ 34 h 194"/>
                <a:gd name="T14" fmla="*/ 66 w 66"/>
                <a:gd name="T15" fmla="*/ 0 h 194"/>
                <a:gd name="T16" fmla="*/ 66 w 66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94">
                  <a:moveTo>
                    <a:pt x="66" y="0"/>
                  </a:moveTo>
                  <a:lnTo>
                    <a:pt x="13" y="89"/>
                  </a:lnTo>
                  <a:lnTo>
                    <a:pt x="0" y="140"/>
                  </a:lnTo>
                  <a:lnTo>
                    <a:pt x="13" y="194"/>
                  </a:lnTo>
                  <a:lnTo>
                    <a:pt x="26" y="159"/>
                  </a:lnTo>
                  <a:lnTo>
                    <a:pt x="26" y="89"/>
                  </a:lnTo>
                  <a:lnTo>
                    <a:pt x="53" y="3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5" name="Freeform 51"/>
            <p:cNvSpPr/>
            <p:nvPr/>
          </p:nvSpPr>
          <p:spPr bwMode="auto">
            <a:xfrm>
              <a:off x="2848" y="799"/>
              <a:ext cx="201" cy="508"/>
            </a:xfrm>
            <a:custGeom>
              <a:avLst/>
              <a:gdLst>
                <a:gd name="T0" fmla="*/ 138 w 289"/>
                <a:gd name="T1" fmla="*/ 19 h 743"/>
                <a:gd name="T2" fmla="*/ 218 w 289"/>
                <a:gd name="T3" fmla="*/ 36 h 743"/>
                <a:gd name="T4" fmla="*/ 152 w 289"/>
                <a:gd name="T5" fmla="*/ 89 h 743"/>
                <a:gd name="T6" fmla="*/ 247 w 289"/>
                <a:gd name="T7" fmla="*/ 126 h 743"/>
                <a:gd name="T8" fmla="*/ 165 w 289"/>
                <a:gd name="T9" fmla="*/ 177 h 743"/>
                <a:gd name="T10" fmla="*/ 234 w 289"/>
                <a:gd name="T11" fmla="*/ 230 h 743"/>
                <a:gd name="T12" fmla="*/ 152 w 289"/>
                <a:gd name="T13" fmla="*/ 264 h 743"/>
                <a:gd name="T14" fmla="*/ 218 w 289"/>
                <a:gd name="T15" fmla="*/ 356 h 743"/>
                <a:gd name="T16" fmla="*/ 152 w 289"/>
                <a:gd name="T17" fmla="*/ 356 h 743"/>
                <a:gd name="T18" fmla="*/ 192 w 289"/>
                <a:gd name="T19" fmla="*/ 462 h 743"/>
                <a:gd name="T20" fmla="*/ 138 w 289"/>
                <a:gd name="T21" fmla="*/ 424 h 743"/>
                <a:gd name="T22" fmla="*/ 110 w 289"/>
                <a:gd name="T23" fmla="*/ 477 h 743"/>
                <a:gd name="T24" fmla="*/ 55 w 289"/>
                <a:gd name="T25" fmla="*/ 373 h 743"/>
                <a:gd name="T26" fmla="*/ 0 w 289"/>
                <a:gd name="T27" fmla="*/ 302 h 743"/>
                <a:gd name="T28" fmla="*/ 68 w 289"/>
                <a:gd name="T29" fmla="*/ 462 h 743"/>
                <a:gd name="T30" fmla="*/ 68 w 289"/>
                <a:gd name="T31" fmla="*/ 601 h 743"/>
                <a:gd name="T32" fmla="*/ 28 w 289"/>
                <a:gd name="T33" fmla="*/ 671 h 743"/>
                <a:gd name="T34" fmla="*/ 123 w 289"/>
                <a:gd name="T35" fmla="*/ 743 h 743"/>
                <a:gd name="T36" fmla="*/ 68 w 289"/>
                <a:gd name="T37" fmla="*/ 671 h 743"/>
                <a:gd name="T38" fmla="*/ 97 w 289"/>
                <a:gd name="T39" fmla="*/ 584 h 743"/>
                <a:gd name="T40" fmla="*/ 97 w 289"/>
                <a:gd name="T41" fmla="*/ 477 h 743"/>
                <a:gd name="T42" fmla="*/ 138 w 289"/>
                <a:gd name="T43" fmla="*/ 513 h 743"/>
                <a:gd name="T44" fmla="*/ 138 w 289"/>
                <a:gd name="T45" fmla="*/ 477 h 743"/>
                <a:gd name="T46" fmla="*/ 218 w 289"/>
                <a:gd name="T47" fmla="*/ 477 h 743"/>
                <a:gd name="T48" fmla="*/ 176 w 289"/>
                <a:gd name="T49" fmla="*/ 407 h 743"/>
                <a:gd name="T50" fmla="*/ 260 w 289"/>
                <a:gd name="T51" fmla="*/ 373 h 743"/>
                <a:gd name="T52" fmla="*/ 218 w 289"/>
                <a:gd name="T53" fmla="*/ 283 h 743"/>
                <a:gd name="T54" fmla="*/ 289 w 289"/>
                <a:gd name="T55" fmla="*/ 230 h 743"/>
                <a:gd name="T56" fmla="*/ 205 w 289"/>
                <a:gd name="T57" fmla="*/ 196 h 743"/>
                <a:gd name="T58" fmla="*/ 275 w 289"/>
                <a:gd name="T59" fmla="*/ 126 h 743"/>
                <a:gd name="T60" fmla="*/ 192 w 289"/>
                <a:gd name="T61" fmla="*/ 89 h 743"/>
                <a:gd name="T62" fmla="*/ 234 w 289"/>
                <a:gd name="T63" fmla="*/ 36 h 743"/>
                <a:gd name="T64" fmla="*/ 165 w 289"/>
                <a:gd name="T65" fmla="*/ 0 h 743"/>
                <a:gd name="T66" fmla="*/ 138 w 289"/>
                <a:gd name="T67" fmla="*/ 19 h 743"/>
                <a:gd name="T68" fmla="*/ 138 w 289"/>
                <a:gd name="T69" fmla="*/ 1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743">
                  <a:moveTo>
                    <a:pt x="138" y="19"/>
                  </a:moveTo>
                  <a:lnTo>
                    <a:pt x="218" y="36"/>
                  </a:lnTo>
                  <a:lnTo>
                    <a:pt x="152" y="89"/>
                  </a:lnTo>
                  <a:lnTo>
                    <a:pt x="247" y="126"/>
                  </a:lnTo>
                  <a:lnTo>
                    <a:pt x="165" y="177"/>
                  </a:lnTo>
                  <a:lnTo>
                    <a:pt x="234" y="230"/>
                  </a:lnTo>
                  <a:lnTo>
                    <a:pt x="152" y="264"/>
                  </a:lnTo>
                  <a:lnTo>
                    <a:pt x="218" y="356"/>
                  </a:lnTo>
                  <a:lnTo>
                    <a:pt x="152" y="356"/>
                  </a:lnTo>
                  <a:lnTo>
                    <a:pt x="192" y="462"/>
                  </a:lnTo>
                  <a:lnTo>
                    <a:pt x="138" y="424"/>
                  </a:lnTo>
                  <a:lnTo>
                    <a:pt x="110" y="477"/>
                  </a:lnTo>
                  <a:lnTo>
                    <a:pt x="55" y="373"/>
                  </a:lnTo>
                  <a:lnTo>
                    <a:pt x="0" y="302"/>
                  </a:lnTo>
                  <a:lnTo>
                    <a:pt x="68" y="462"/>
                  </a:lnTo>
                  <a:lnTo>
                    <a:pt x="68" y="601"/>
                  </a:lnTo>
                  <a:lnTo>
                    <a:pt x="28" y="671"/>
                  </a:lnTo>
                  <a:lnTo>
                    <a:pt x="123" y="743"/>
                  </a:lnTo>
                  <a:lnTo>
                    <a:pt x="68" y="671"/>
                  </a:lnTo>
                  <a:lnTo>
                    <a:pt x="97" y="584"/>
                  </a:lnTo>
                  <a:lnTo>
                    <a:pt x="97" y="477"/>
                  </a:lnTo>
                  <a:lnTo>
                    <a:pt x="138" y="513"/>
                  </a:lnTo>
                  <a:lnTo>
                    <a:pt x="138" y="477"/>
                  </a:lnTo>
                  <a:lnTo>
                    <a:pt x="218" y="477"/>
                  </a:lnTo>
                  <a:lnTo>
                    <a:pt x="176" y="407"/>
                  </a:lnTo>
                  <a:lnTo>
                    <a:pt x="260" y="373"/>
                  </a:lnTo>
                  <a:lnTo>
                    <a:pt x="218" y="283"/>
                  </a:lnTo>
                  <a:lnTo>
                    <a:pt x="289" y="230"/>
                  </a:lnTo>
                  <a:lnTo>
                    <a:pt x="205" y="196"/>
                  </a:lnTo>
                  <a:lnTo>
                    <a:pt x="275" y="126"/>
                  </a:lnTo>
                  <a:lnTo>
                    <a:pt x="192" y="89"/>
                  </a:lnTo>
                  <a:lnTo>
                    <a:pt x="234" y="36"/>
                  </a:lnTo>
                  <a:lnTo>
                    <a:pt x="165" y="0"/>
                  </a:lnTo>
                  <a:lnTo>
                    <a:pt x="138" y="19"/>
                  </a:lnTo>
                  <a:lnTo>
                    <a:pt x="1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6" name="Freeform 52"/>
            <p:cNvSpPr/>
            <p:nvPr/>
          </p:nvSpPr>
          <p:spPr bwMode="auto">
            <a:xfrm>
              <a:off x="2016" y="2280"/>
              <a:ext cx="1319" cy="840"/>
            </a:xfrm>
            <a:custGeom>
              <a:avLst/>
              <a:gdLst>
                <a:gd name="T0" fmla="*/ 184 w 1901"/>
                <a:gd name="T1" fmla="*/ 32 h 1228"/>
                <a:gd name="T2" fmla="*/ 871 w 1901"/>
                <a:gd name="T3" fmla="*/ 8 h 1228"/>
                <a:gd name="T4" fmla="*/ 1557 w 1901"/>
                <a:gd name="T5" fmla="*/ 167 h 1228"/>
                <a:gd name="T6" fmla="*/ 1454 w 1901"/>
                <a:gd name="T7" fmla="*/ 165 h 1228"/>
                <a:gd name="T8" fmla="*/ 795 w 1901"/>
                <a:gd name="T9" fmla="*/ 44 h 1228"/>
                <a:gd name="T10" fmla="*/ 329 w 1901"/>
                <a:gd name="T11" fmla="*/ 55 h 1228"/>
                <a:gd name="T12" fmla="*/ 76 w 1901"/>
                <a:gd name="T13" fmla="*/ 150 h 1228"/>
                <a:gd name="T14" fmla="*/ 120 w 1901"/>
                <a:gd name="T15" fmla="*/ 268 h 1228"/>
                <a:gd name="T16" fmla="*/ 610 w 1901"/>
                <a:gd name="T17" fmla="*/ 487 h 1228"/>
                <a:gd name="T18" fmla="*/ 1338 w 1901"/>
                <a:gd name="T19" fmla="*/ 591 h 1228"/>
                <a:gd name="T20" fmla="*/ 1639 w 1901"/>
                <a:gd name="T21" fmla="*/ 504 h 1228"/>
                <a:gd name="T22" fmla="*/ 1597 w 1901"/>
                <a:gd name="T23" fmla="*/ 344 h 1228"/>
                <a:gd name="T24" fmla="*/ 1396 w 1901"/>
                <a:gd name="T25" fmla="*/ 344 h 1228"/>
                <a:gd name="T26" fmla="*/ 1530 w 1901"/>
                <a:gd name="T27" fmla="*/ 310 h 1228"/>
                <a:gd name="T28" fmla="*/ 1681 w 1901"/>
                <a:gd name="T29" fmla="*/ 293 h 1228"/>
                <a:gd name="T30" fmla="*/ 1707 w 1901"/>
                <a:gd name="T31" fmla="*/ 414 h 1228"/>
                <a:gd name="T32" fmla="*/ 1818 w 1901"/>
                <a:gd name="T33" fmla="*/ 504 h 1228"/>
                <a:gd name="T34" fmla="*/ 1901 w 1901"/>
                <a:gd name="T35" fmla="*/ 540 h 1228"/>
                <a:gd name="T36" fmla="*/ 1848 w 1901"/>
                <a:gd name="T37" fmla="*/ 715 h 1228"/>
                <a:gd name="T38" fmla="*/ 1749 w 1901"/>
                <a:gd name="T39" fmla="*/ 715 h 1228"/>
                <a:gd name="T40" fmla="*/ 1694 w 1901"/>
                <a:gd name="T41" fmla="*/ 768 h 1228"/>
                <a:gd name="T42" fmla="*/ 1612 w 1901"/>
                <a:gd name="T43" fmla="*/ 768 h 1228"/>
                <a:gd name="T44" fmla="*/ 1557 w 1901"/>
                <a:gd name="T45" fmla="*/ 734 h 1228"/>
                <a:gd name="T46" fmla="*/ 1517 w 1901"/>
                <a:gd name="T47" fmla="*/ 681 h 1228"/>
                <a:gd name="T48" fmla="*/ 1365 w 1901"/>
                <a:gd name="T49" fmla="*/ 644 h 1228"/>
                <a:gd name="T50" fmla="*/ 1281 w 1901"/>
                <a:gd name="T51" fmla="*/ 804 h 1228"/>
                <a:gd name="T52" fmla="*/ 1160 w 1901"/>
                <a:gd name="T53" fmla="*/ 1070 h 1228"/>
                <a:gd name="T54" fmla="*/ 1329 w 1901"/>
                <a:gd name="T55" fmla="*/ 1059 h 1228"/>
                <a:gd name="T56" fmla="*/ 1338 w 1901"/>
                <a:gd name="T57" fmla="*/ 1085 h 1228"/>
                <a:gd name="T58" fmla="*/ 1310 w 1901"/>
                <a:gd name="T59" fmla="*/ 1175 h 1228"/>
                <a:gd name="T60" fmla="*/ 1105 w 1901"/>
                <a:gd name="T61" fmla="*/ 1228 h 1228"/>
                <a:gd name="T62" fmla="*/ 1034 w 1901"/>
                <a:gd name="T63" fmla="*/ 1158 h 1228"/>
                <a:gd name="T64" fmla="*/ 913 w 1901"/>
                <a:gd name="T65" fmla="*/ 1141 h 1228"/>
                <a:gd name="T66" fmla="*/ 610 w 1901"/>
                <a:gd name="T67" fmla="*/ 1141 h 1228"/>
                <a:gd name="T68" fmla="*/ 350 w 1901"/>
                <a:gd name="T69" fmla="*/ 981 h 1228"/>
                <a:gd name="T70" fmla="*/ 432 w 1901"/>
                <a:gd name="T71" fmla="*/ 574 h 1228"/>
                <a:gd name="T72" fmla="*/ 154 w 1901"/>
                <a:gd name="T73" fmla="*/ 378 h 1228"/>
                <a:gd name="T74" fmla="*/ 0 w 1901"/>
                <a:gd name="T75" fmla="*/ 209 h 1228"/>
                <a:gd name="T76" fmla="*/ 80 w 1901"/>
                <a:gd name="T77" fmla="*/ 6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1" h="1228">
                  <a:moveTo>
                    <a:pt x="80" y="63"/>
                  </a:moveTo>
                  <a:lnTo>
                    <a:pt x="184" y="32"/>
                  </a:lnTo>
                  <a:lnTo>
                    <a:pt x="561" y="0"/>
                  </a:lnTo>
                  <a:lnTo>
                    <a:pt x="871" y="8"/>
                  </a:lnTo>
                  <a:lnTo>
                    <a:pt x="1160" y="63"/>
                  </a:lnTo>
                  <a:lnTo>
                    <a:pt x="1557" y="167"/>
                  </a:lnTo>
                  <a:lnTo>
                    <a:pt x="1454" y="228"/>
                  </a:lnTo>
                  <a:lnTo>
                    <a:pt x="1454" y="165"/>
                  </a:lnTo>
                  <a:lnTo>
                    <a:pt x="983" y="63"/>
                  </a:lnTo>
                  <a:lnTo>
                    <a:pt x="795" y="44"/>
                  </a:lnTo>
                  <a:lnTo>
                    <a:pt x="542" y="44"/>
                  </a:lnTo>
                  <a:lnTo>
                    <a:pt x="329" y="55"/>
                  </a:lnTo>
                  <a:lnTo>
                    <a:pt x="160" y="89"/>
                  </a:lnTo>
                  <a:lnTo>
                    <a:pt x="76" y="150"/>
                  </a:lnTo>
                  <a:lnTo>
                    <a:pt x="76" y="215"/>
                  </a:lnTo>
                  <a:lnTo>
                    <a:pt x="120" y="268"/>
                  </a:lnTo>
                  <a:lnTo>
                    <a:pt x="266" y="361"/>
                  </a:lnTo>
                  <a:lnTo>
                    <a:pt x="610" y="487"/>
                  </a:lnTo>
                  <a:lnTo>
                    <a:pt x="996" y="557"/>
                  </a:lnTo>
                  <a:lnTo>
                    <a:pt x="1338" y="591"/>
                  </a:lnTo>
                  <a:lnTo>
                    <a:pt x="1544" y="557"/>
                  </a:lnTo>
                  <a:lnTo>
                    <a:pt x="1639" y="504"/>
                  </a:lnTo>
                  <a:lnTo>
                    <a:pt x="1652" y="397"/>
                  </a:lnTo>
                  <a:lnTo>
                    <a:pt x="1597" y="344"/>
                  </a:lnTo>
                  <a:lnTo>
                    <a:pt x="1517" y="357"/>
                  </a:lnTo>
                  <a:lnTo>
                    <a:pt x="1396" y="344"/>
                  </a:lnTo>
                  <a:lnTo>
                    <a:pt x="1376" y="293"/>
                  </a:lnTo>
                  <a:lnTo>
                    <a:pt x="1530" y="310"/>
                  </a:lnTo>
                  <a:lnTo>
                    <a:pt x="1612" y="293"/>
                  </a:lnTo>
                  <a:lnTo>
                    <a:pt x="1681" y="293"/>
                  </a:lnTo>
                  <a:lnTo>
                    <a:pt x="1723" y="327"/>
                  </a:lnTo>
                  <a:lnTo>
                    <a:pt x="1707" y="414"/>
                  </a:lnTo>
                  <a:lnTo>
                    <a:pt x="1736" y="471"/>
                  </a:lnTo>
                  <a:lnTo>
                    <a:pt x="1818" y="504"/>
                  </a:lnTo>
                  <a:lnTo>
                    <a:pt x="1871" y="382"/>
                  </a:lnTo>
                  <a:lnTo>
                    <a:pt x="1901" y="540"/>
                  </a:lnTo>
                  <a:lnTo>
                    <a:pt x="1901" y="608"/>
                  </a:lnTo>
                  <a:lnTo>
                    <a:pt x="1848" y="715"/>
                  </a:lnTo>
                  <a:lnTo>
                    <a:pt x="1859" y="810"/>
                  </a:lnTo>
                  <a:lnTo>
                    <a:pt x="1749" y="715"/>
                  </a:lnTo>
                  <a:lnTo>
                    <a:pt x="1736" y="842"/>
                  </a:lnTo>
                  <a:lnTo>
                    <a:pt x="1694" y="768"/>
                  </a:lnTo>
                  <a:lnTo>
                    <a:pt x="1633" y="861"/>
                  </a:lnTo>
                  <a:lnTo>
                    <a:pt x="1612" y="768"/>
                  </a:lnTo>
                  <a:lnTo>
                    <a:pt x="1517" y="836"/>
                  </a:lnTo>
                  <a:lnTo>
                    <a:pt x="1557" y="734"/>
                  </a:lnTo>
                  <a:lnTo>
                    <a:pt x="1460" y="785"/>
                  </a:lnTo>
                  <a:lnTo>
                    <a:pt x="1517" y="681"/>
                  </a:lnTo>
                  <a:lnTo>
                    <a:pt x="1544" y="627"/>
                  </a:lnTo>
                  <a:lnTo>
                    <a:pt x="1365" y="644"/>
                  </a:lnTo>
                  <a:lnTo>
                    <a:pt x="1281" y="663"/>
                  </a:lnTo>
                  <a:lnTo>
                    <a:pt x="1281" y="804"/>
                  </a:lnTo>
                  <a:lnTo>
                    <a:pt x="1323" y="998"/>
                  </a:lnTo>
                  <a:lnTo>
                    <a:pt x="1160" y="1070"/>
                  </a:lnTo>
                  <a:lnTo>
                    <a:pt x="1329" y="1015"/>
                  </a:lnTo>
                  <a:lnTo>
                    <a:pt x="1329" y="1059"/>
                  </a:lnTo>
                  <a:lnTo>
                    <a:pt x="1200" y="1123"/>
                  </a:lnTo>
                  <a:lnTo>
                    <a:pt x="1338" y="1085"/>
                  </a:lnTo>
                  <a:lnTo>
                    <a:pt x="1352" y="1123"/>
                  </a:lnTo>
                  <a:lnTo>
                    <a:pt x="1310" y="1175"/>
                  </a:lnTo>
                  <a:lnTo>
                    <a:pt x="1213" y="1211"/>
                  </a:lnTo>
                  <a:lnTo>
                    <a:pt x="1105" y="1228"/>
                  </a:lnTo>
                  <a:lnTo>
                    <a:pt x="939" y="1207"/>
                  </a:lnTo>
                  <a:lnTo>
                    <a:pt x="1034" y="1158"/>
                  </a:lnTo>
                  <a:lnTo>
                    <a:pt x="823" y="1192"/>
                  </a:lnTo>
                  <a:lnTo>
                    <a:pt x="913" y="1141"/>
                  </a:lnTo>
                  <a:lnTo>
                    <a:pt x="774" y="1175"/>
                  </a:lnTo>
                  <a:lnTo>
                    <a:pt x="610" y="1141"/>
                  </a:lnTo>
                  <a:lnTo>
                    <a:pt x="460" y="1070"/>
                  </a:lnTo>
                  <a:lnTo>
                    <a:pt x="350" y="981"/>
                  </a:lnTo>
                  <a:lnTo>
                    <a:pt x="418" y="734"/>
                  </a:lnTo>
                  <a:lnTo>
                    <a:pt x="432" y="574"/>
                  </a:lnTo>
                  <a:lnTo>
                    <a:pt x="418" y="487"/>
                  </a:lnTo>
                  <a:lnTo>
                    <a:pt x="154" y="378"/>
                  </a:lnTo>
                  <a:lnTo>
                    <a:pt x="46" y="295"/>
                  </a:lnTo>
                  <a:lnTo>
                    <a:pt x="0" y="209"/>
                  </a:lnTo>
                  <a:lnTo>
                    <a:pt x="0" y="127"/>
                  </a:lnTo>
                  <a:lnTo>
                    <a:pt x="80" y="6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7" name="Freeform 53"/>
            <p:cNvSpPr/>
            <p:nvPr/>
          </p:nvSpPr>
          <p:spPr bwMode="auto">
            <a:xfrm>
              <a:off x="2296" y="2371"/>
              <a:ext cx="620" cy="169"/>
            </a:xfrm>
            <a:custGeom>
              <a:avLst/>
              <a:gdLst>
                <a:gd name="T0" fmla="*/ 15 w 894"/>
                <a:gd name="T1" fmla="*/ 34 h 247"/>
                <a:gd name="T2" fmla="*/ 262 w 894"/>
                <a:gd name="T3" fmla="*/ 0 h 247"/>
                <a:gd name="T4" fmla="*/ 413 w 894"/>
                <a:gd name="T5" fmla="*/ 0 h 247"/>
                <a:gd name="T6" fmla="*/ 359 w 894"/>
                <a:gd name="T7" fmla="*/ 51 h 247"/>
                <a:gd name="T8" fmla="*/ 494 w 894"/>
                <a:gd name="T9" fmla="*/ 17 h 247"/>
                <a:gd name="T10" fmla="*/ 397 w 894"/>
                <a:gd name="T11" fmla="*/ 88 h 247"/>
                <a:gd name="T12" fmla="*/ 565 w 894"/>
                <a:gd name="T13" fmla="*/ 17 h 247"/>
                <a:gd name="T14" fmla="*/ 576 w 894"/>
                <a:gd name="T15" fmla="*/ 34 h 247"/>
                <a:gd name="T16" fmla="*/ 468 w 894"/>
                <a:gd name="T17" fmla="*/ 107 h 247"/>
                <a:gd name="T18" fmla="*/ 631 w 894"/>
                <a:gd name="T19" fmla="*/ 34 h 247"/>
                <a:gd name="T20" fmla="*/ 660 w 894"/>
                <a:gd name="T21" fmla="*/ 69 h 247"/>
                <a:gd name="T22" fmla="*/ 523 w 894"/>
                <a:gd name="T23" fmla="*/ 160 h 247"/>
                <a:gd name="T24" fmla="*/ 551 w 894"/>
                <a:gd name="T25" fmla="*/ 160 h 247"/>
                <a:gd name="T26" fmla="*/ 757 w 894"/>
                <a:gd name="T27" fmla="*/ 69 h 247"/>
                <a:gd name="T28" fmla="*/ 768 w 894"/>
                <a:gd name="T29" fmla="*/ 88 h 247"/>
                <a:gd name="T30" fmla="*/ 825 w 894"/>
                <a:gd name="T31" fmla="*/ 88 h 247"/>
                <a:gd name="T32" fmla="*/ 894 w 894"/>
                <a:gd name="T33" fmla="*/ 107 h 247"/>
                <a:gd name="T34" fmla="*/ 810 w 894"/>
                <a:gd name="T35" fmla="*/ 122 h 247"/>
                <a:gd name="T36" fmla="*/ 660 w 894"/>
                <a:gd name="T37" fmla="*/ 194 h 247"/>
                <a:gd name="T38" fmla="*/ 783 w 894"/>
                <a:gd name="T39" fmla="*/ 211 h 247"/>
                <a:gd name="T40" fmla="*/ 894 w 894"/>
                <a:gd name="T41" fmla="*/ 194 h 247"/>
                <a:gd name="T42" fmla="*/ 865 w 894"/>
                <a:gd name="T43" fmla="*/ 211 h 247"/>
                <a:gd name="T44" fmla="*/ 743 w 894"/>
                <a:gd name="T45" fmla="*/ 247 h 247"/>
                <a:gd name="T46" fmla="*/ 551 w 894"/>
                <a:gd name="T47" fmla="*/ 247 h 247"/>
                <a:gd name="T48" fmla="*/ 207 w 894"/>
                <a:gd name="T49" fmla="*/ 177 h 247"/>
                <a:gd name="T50" fmla="*/ 42 w 894"/>
                <a:gd name="T51" fmla="*/ 107 h 247"/>
                <a:gd name="T52" fmla="*/ 0 w 894"/>
                <a:gd name="T53" fmla="*/ 69 h 247"/>
                <a:gd name="T54" fmla="*/ 15 w 894"/>
                <a:gd name="T55" fmla="*/ 34 h 247"/>
                <a:gd name="T56" fmla="*/ 15 w 894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4" h="247">
                  <a:moveTo>
                    <a:pt x="15" y="34"/>
                  </a:moveTo>
                  <a:lnTo>
                    <a:pt x="262" y="0"/>
                  </a:lnTo>
                  <a:lnTo>
                    <a:pt x="413" y="0"/>
                  </a:lnTo>
                  <a:lnTo>
                    <a:pt x="359" y="51"/>
                  </a:lnTo>
                  <a:lnTo>
                    <a:pt x="494" y="17"/>
                  </a:lnTo>
                  <a:lnTo>
                    <a:pt x="397" y="88"/>
                  </a:lnTo>
                  <a:lnTo>
                    <a:pt x="565" y="17"/>
                  </a:lnTo>
                  <a:lnTo>
                    <a:pt x="576" y="34"/>
                  </a:lnTo>
                  <a:lnTo>
                    <a:pt x="468" y="107"/>
                  </a:lnTo>
                  <a:lnTo>
                    <a:pt x="631" y="34"/>
                  </a:lnTo>
                  <a:lnTo>
                    <a:pt x="660" y="69"/>
                  </a:lnTo>
                  <a:lnTo>
                    <a:pt x="523" y="160"/>
                  </a:lnTo>
                  <a:lnTo>
                    <a:pt x="551" y="160"/>
                  </a:lnTo>
                  <a:lnTo>
                    <a:pt x="757" y="69"/>
                  </a:lnTo>
                  <a:lnTo>
                    <a:pt x="768" y="88"/>
                  </a:lnTo>
                  <a:lnTo>
                    <a:pt x="825" y="88"/>
                  </a:lnTo>
                  <a:lnTo>
                    <a:pt x="894" y="107"/>
                  </a:lnTo>
                  <a:lnTo>
                    <a:pt x="810" y="122"/>
                  </a:lnTo>
                  <a:lnTo>
                    <a:pt x="660" y="194"/>
                  </a:lnTo>
                  <a:lnTo>
                    <a:pt x="783" y="211"/>
                  </a:lnTo>
                  <a:lnTo>
                    <a:pt x="894" y="194"/>
                  </a:lnTo>
                  <a:lnTo>
                    <a:pt x="865" y="211"/>
                  </a:lnTo>
                  <a:lnTo>
                    <a:pt x="743" y="247"/>
                  </a:lnTo>
                  <a:lnTo>
                    <a:pt x="551" y="247"/>
                  </a:lnTo>
                  <a:lnTo>
                    <a:pt x="207" y="177"/>
                  </a:lnTo>
                  <a:lnTo>
                    <a:pt x="42" y="107"/>
                  </a:lnTo>
                  <a:lnTo>
                    <a:pt x="0" y="69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8" name="Freeform 54"/>
            <p:cNvSpPr/>
            <p:nvPr/>
          </p:nvSpPr>
          <p:spPr bwMode="auto">
            <a:xfrm>
              <a:off x="3230" y="2636"/>
              <a:ext cx="419" cy="290"/>
            </a:xfrm>
            <a:custGeom>
              <a:avLst/>
              <a:gdLst>
                <a:gd name="T0" fmla="*/ 82 w 605"/>
                <a:gd name="T1" fmla="*/ 317 h 424"/>
                <a:gd name="T2" fmla="*/ 179 w 605"/>
                <a:gd name="T3" fmla="*/ 372 h 424"/>
                <a:gd name="T4" fmla="*/ 205 w 605"/>
                <a:gd name="T5" fmla="*/ 300 h 424"/>
                <a:gd name="T6" fmla="*/ 316 w 605"/>
                <a:gd name="T7" fmla="*/ 336 h 424"/>
                <a:gd name="T8" fmla="*/ 301 w 605"/>
                <a:gd name="T9" fmla="*/ 283 h 424"/>
                <a:gd name="T10" fmla="*/ 413 w 605"/>
                <a:gd name="T11" fmla="*/ 300 h 424"/>
                <a:gd name="T12" fmla="*/ 413 w 605"/>
                <a:gd name="T13" fmla="*/ 213 h 424"/>
                <a:gd name="T14" fmla="*/ 508 w 605"/>
                <a:gd name="T15" fmla="*/ 213 h 424"/>
                <a:gd name="T16" fmla="*/ 466 w 605"/>
                <a:gd name="T17" fmla="*/ 123 h 424"/>
                <a:gd name="T18" fmla="*/ 576 w 605"/>
                <a:gd name="T19" fmla="*/ 87 h 424"/>
                <a:gd name="T20" fmla="*/ 521 w 605"/>
                <a:gd name="T21" fmla="*/ 53 h 424"/>
                <a:gd name="T22" fmla="*/ 605 w 605"/>
                <a:gd name="T23" fmla="*/ 0 h 424"/>
                <a:gd name="T24" fmla="*/ 576 w 605"/>
                <a:gd name="T25" fmla="*/ 53 h 424"/>
                <a:gd name="T26" fmla="*/ 590 w 605"/>
                <a:gd name="T27" fmla="*/ 123 h 424"/>
                <a:gd name="T28" fmla="*/ 521 w 605"/>
                <a:gd name="T29" fmla="*/ 123 h 424"/>
                <a:gd name="T30" fmla="*/ 521 w 605"/>
                <a:gd name="T31" fmla="*/ 230 h 424"/>
                <a:gd name="T32" fmla="*/ 453 w 605"/>
                <a:gd name="T33" fmla="*/ 230 h 424"/>
                <a:gd name="T34" fmla="*/ 413 w 605"/>
                <a:gd name="T35" fmla="*/ 336 h 424"/>
                <a:gd name="T36" fmla="*/ 358 w 605"/>
                <a:gd name="T37" fmla="*/ 317 h 424"/>
                <a:gd name="T38" fmla="*/ 329 w 605"/>
                <a:gd name="T39" fmla="*/ 372 h 424"/>
                <a:gd name="T40" fmla="*/ 221 w 605"/>
                <a:gd name="T41" fmla="*/ 336 h 424"/>
                <a:gd name="T42" fmla="*/ 152 w 605"/>
                <a:gd name="T43" fmla="*/ 424 h 424"/>
                <a:gd name="T44" fmla="*/ 82 w 605"/>
                <a:gd name="T45" fmla="*/ 355 h 424"/>
                <a:gd name="T46" fmla="*/ 25 w 605"/>
                <a:gd name="T47" fmla="*/ 390 h 424"/>
                <a:gd name="T48" fmla="*/ 0 w 605"/>
                <a:gd name="T49" fmla="*/ 355 h 424"/>
                <a:gd name="T50" fmla="*/ 82 w 605"/>
                <a:gd name="T51" fmla="*/ 317 h 424"/>
                <a:gd name="T52" fmla="*/ 82 w 605"/>
                <a:gd name="T53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5" h="424">
                  <a:moveTo>
                    <a:pt x="82" y="317"/>
                  </a:moveTo>
                  <a:lnTo>
                    <a:pt x="179" y="372"/>
                  </a:lnTo>
                  <a:lnTo>
                    <a:pt x="205" y="300"/>
                  </a:lnTo>
                  <a:lnTo>
                    <a:pt x="316" y="336"/>
                  </a:lnTo>
                  <a:lnTo>
                    <a:pt x="301" y="283"/>
                  </a:lnTo>
                  <a:lnTo>
                    <a:pt x="413" y="300"/>
                  </a:lnTo>
                  <a:lnTo>
                    <a:pt x="413" y="213"/>
                  </a:lnTo>
                  <a:lnTo>
                    <a:pt x="508" y="213"/>
                  </a:lnTo>
                  <a:lnTo>
                    <a:pt x="466" y="123"/>
                  </a:lnTo>
                  <a:lnTo>
                    <a:pt x="576" y="87"/>
                  </a:lnTo>
                  <a:lnTo>
                    <a:pt x="521" y="53"/>
                  </a:lnTo>
                  <a:lnTo>
                    <a:pt x="605" y="0"/>
                  </a:lnTo>
                  <a:lnTo>
                    <a:pt x="576" y="53"/>
                  </a:lnTo>
                  <a:lnTo>
                    <a:pt x="590" y="123"/>
                  </a:lnTo>
                  <a:lnTo>
                    <a:pt x="521" y="123"/>
                  </a:lnTo>
                  <a:lnTo>
                    <a:pt x="521" y="230"/>
                  </a:lnTo>
                  <a:lnTo>
                    <a:pt x="453" y="230"/>
                  </a:lnTo>
                  <a:lnTo>
                    <a:pt x="413" y="336"/>
                  </a:lnTo>
                  <a:lnTo>
                    <a:pt x="358" y="317"/>
                  </a:lnTo>
                  <a:lnTo>
                    <a:pt x="329" y="372"/>
                  </a:lnTo>
                  <a:lnTo>
                    <a:pt x="221" y="336"/>
                  </a:lnTo>
                  <a:lnTo>
                    <a:pt x="152" y="424"/>
                  </a:lnTo>
                  <a:lnTo>
                    <a:pt x="82" y="355"/>
                  </a:lnTo>
                  <a:lnTo>
                    <a:pt x="25" y="390"/>
                  </a:lnTo>
                  <a:lnTo>
                    <a:pt x="0" y="355"/>
                  </a:lnTo>
                  <a:lnTo>
                    <a:pt x="82" y="317"/>
                  </a:lnTo>
                  <a:lnTo>
                    <a:pt x="82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59" name="Freeform 55"/>
            <p:cNvSpPr/>
            <p:nvPr/>
          </p:nvSpPr>
          <p:spPr bwMode="auto">
            <a:xfrm>
              <a:off x="1346" y="1452"/>
              <a:ext cx="198" cy="180"/>
            </a:xfrm>
            <a:custGeom>
              <a:avLst/>
              <a:gdLst>
                <a:gd name="T0" fmla="*/ 74 w 285"/>
                <a:gd name="T1" fmla="*/ 103 h 265"/>
                <a:gd name="T2" fmla="*/ 57 w 285"/>
                <a:gd name="T3" fmla="*/ 29 h 265"/>
                <a:gd name="T4" fmla="*/ 139 w 285"/>
                <a:gd name="T5" fmla="*/ 57 h 265"/>
                <a:gd name="T6" fmla="*/ 215 w 285"/>
                <a:gd name="T7" fmla="*/ 6 h 265"/>
                <a:gd name="T8" fmla="*/ 205 w 285"/>
                <a:gd name="T9" fmla="*/ 95 h 265"/>
                <a:gd name="T10" fmla="*/ 276 w 285"/>
                <a:gd name="T11" fmla="*/ 139 h 265"/>
                <a:gd name="T12" fmla="*/ 164 w 285"/>
                <a:gd name="T13" fmla="*/ 162 h 265"/>
                <a:gd name="T14" fmla="*/ 129 w 285"/>
                <a:gd name="T15" fmla="*/ 249 h 265"/>
                <a:gd name="T16" fmla="*/ 97 w 285"/>
                <a:gd name="T17" fmla="*/ 152 h 265"/>
                <a:gd name="T18" fmla="*/ 10 w 285"/>
                <a:gd name="T19" fmla="*/ 162 h 265"/>
                <a:gd name="T20" fmla="*/ 63 w 285"/>
                <a:gd name="T21" fmla="*/ 109 h 265"/>
                <a:gd name="T22" fmla="*/ 0 w 285"/>
                <a:gd name="T23" fmla="*/ 162 h 265"/>
                <a:gd name="T24" fmla="*/ 4 w 285"/>
                <a:gd name="T25" fmla="*/ 185 h 265"/>
                <a:gd name="T26" fmla="*/ 87 w 285"/>
                <a:gd name="T27" fmla="*/ 170 h 265"/>
                <a:gd name="T28" fmla="*/ 122 w 285"/>
                <a:gd name="T29" fmla="*/ 265 h 265"/>
                <a:gd name="T30" fmla="*/ 139 w 285"/>
                <a:gd name="T31" fmla="*/ 265 h 265"/>
                <a:gd name="T32" fmla="*/ 175 w 285"/>
                <a:gd name="T33" fmla="*/ 170 h 265"/>
                <a:gd name="T34" fmla="*/ 279 w 285"/>
                <a:gd name="T35" fmla="*/ 152 h 265"/>
                <a:gd name="T36" fmla="*/ 285 w 285"/>
                <a:gd name="T37" fmla="*/ 126 h 265"/>
                <a:gd name="T38" fmla="*/ 205 w 285"/>
                <a:gd name="T39" fmla="*/ 88 h 265"/>
                <a:gd name="T40" fmla="*/ 234 w 285"/>
                <a:gd name="T41" fmla="*/ 6 h 265"/>
                <a:gd name="T42" fmla="*/ 205 w 285"/>
                <a:gd name="T43" fmla="*/ 0 h 265"/>
                <a:gd name="T44" fmla="*/ 139 w 285"/>
                <a:gd name="T45" fmla="*/ 44 h 265"/>
                <a:gd name="T46" fmla="*/ 51 w 285"/>
                <a:gd name="T47" fmla="*/ 14 h 265"/>
                <a:gd name="T48" fmla="*/ 34 w 285"/>
                <a:gd name="T49" fmla="*/ 21 h 265"/>
                <a:gd name="T50" fmla="*/ 74 w 285"/>
                <a:gd name="T51" fmla="*/ 103 h 265"/>
                <a:gd name="T52" fmla="*/ 74 w 285"/>
                <a:gd name="T53" fmla="*/ 10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5" h="265">
                  <a:moveTo>
                    <a:pt x="74" y="103"/>
                  </a:moveTo>
                  <a:lnTo>
                    <a:pt x="57" y="29"/>
                  </a:lnTo>
                  <a:lnTo>
                    <a:pt x="139" y="57"/>
                  </a:lnTo>
                  <a:lnTo>
                    <a:pt x="215" y="6"/>
                  </a:lnTo>
                  <a:lnTo>
                    <a:pt x="205" y="95"/>
                  </a:lnTo>
                  <a:lnTo>
                    <a:pt x="276" y="139"/>
                  </a:lnTo>
                  <a:lnTo>
                    <a:pt x="164" y="162"/>
                  </a:lnTo>
                  <a:lnTo>
                    <a:pt x="129" y="249"/>
                  </a:lnTo>
                  <a:lnTo>
                    <a:pt x="97" y="152"/>
                  </a:lnTo>
                  <a:lnTo>
                    <a:pt x="10" y="162"/>
                  </a:lnTo>
                  <a:lnTo>
                    <a:pt x="63" y="109"/>
                  </a:lnTo>
                  <a:lnTo>
                    <a:pt x="0" y="162"/>
                  </a:lnTo>
                  <a:lnTo>
                    <a:pt x="4" y="185"/>
                  </a:lnTo>
                  <a:lnTo>
                    <a:pt x="87" y="170"/>
                  </a:lnTo>
                  <a:lnTo>
                    <a:pt x="122" y="265"/>
                  </a:lnTo>
                  <a:lnTo>
                    <a:pt x="139" y="265"/>
                  </a:lnTo>
                  <a:lnTo>
                    <a:pt x="175" y="170"/>
                  </a:lnTo>
                  <a:lnTo>
                    <a:pt x="279" y="152"/>
                  </a:lnTo>
                  <a:lnTo>
                    <a:pt x="285" y="126"/>
                  </a:lnTo>
                  <a:lnTo>
                    <a:pt x="205" y="88"/>
                  </a:lnTo>
                  <a:lnTo>
                    <a:pt x="234" y="6"/>
                  </a:lnTo>
                  <a:lnTo>
                    <a:pt x="205" y="0"/>
                  </a:lnTo>
                  <a:lnTo>
                    <a:pt x="139" y="44"/>
                  </a:lnTo>
                  <a:lnTo>
                    <a:pt x="51" y="14"/>
                  </a:lnTo>
                  <a:lnTo>
                    <a:pt x="34" y="21"/>
                  </a:lnTo>
                  <a:lnTo>
                    <a:pt x="74" y="103"/>
                  </a:lnTo>
                  <a:lnTo>
                    <a:pt x="7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0" name="Freeform 56"/>
            <p:cNvSpPr/>
            <p:nvPr/>
          </p:nvSpPr>
          <p:spPr bwMode="auto">
            <a:xfrm>
              <a:off x="720" y="1994"/>
              <a:ext cx="323" cy="314"/>
            </a:xfrm>
            <a:custGeom>
              <a:avLst/>
              <a:gdLst>
                <a:gd name="T0" fmla="*/ 221 w 466"/>
                <a:gd name="T1" fmla="*/ 113 h 459"/>
                <a:gd name="T2" fmla="*/ 327 w 466"/>
                <a:gd name="T3" fmla="*/ 40 h 459"/>
                <a:gd name="T4" fmla="*/ 329 w 466"/>
                <a:gd name="T5" fmla="*/ 185 h 459"/>
                <a:gd name="T6" fmla="*/ 454 w 466"/>
                <a:gd name="T7" fmla="*/ 268 h 459"/>
                <a:gd name="T8" fmla="*/ 310 w 466"/>
                <a:gd name="T9" fmla="*/ 305 h 459"/>
                <a:gd name="T10" fmla="*/ 287 w 466"/>
                <a:gd name="T11" fmla="*/ 440 h 459"/>
                <a:gd name="T12" fmla="*/ 184 w 466"/>
                <a:gd name="T13" fmla="*/ 286 h 459"/>
                <a:gd name="T14" fmla="*/ 27 w 466"/>
                <a:gd name="T15" fmla="*/ 288 h 459"/>
                <a:gd name="T16" fmla="*/ 156 w 466"/>
                <a:gd name="T17" fmla="*/ 181 h 459"/>
                <a:gd name="T18" fmla="*/ 93 w 466"/>
                <a:gd name="T19" fmla="*/ 54 h 459"/>
                <a:gd name="T20" fmla="*/ 202 w 466"/>
                <a:gd name="T21" fmla="*/ 99 h 459"/>
                <a:gd name="T22" fmla="*/ 86 w 466"/>
                <a:gd name="T23" fmla="*/ 35 h 459"/>
                <a:gd name="T24" fmla="*/ 53 w 466"/>
                <a:gd name="T25" fmla="*/ 59 h 459"/>
                <a:gd name="T26" fmla="*/ 127 w 466"/>
                <a:gd name="T27" fmla="*/ 172 h 459"/>
                <a:gd name="T28" fmla="*/ 0 w 466"/>
                <a:gd name="T29" fmla="*/ 288 h 459"/>
                <a:gd name="T30" fmla="*/ 11 w 466"/>
                <a:gd name="T31" fmla="*/ 314 h 459"/>
                <a:gd name="T32" fmla="*/ 181 w 466"/>
                <a:gd name="T33" fmla="*/ 308 h 459"/>
                <a:gd name="T34" fmla="*/ 266 w 466"/>
                <a:gd name="T35" fmla="*/ 459 h 459"/>
                <a:gd name="T36" fmla="*/ 316 w 466"/>
                <a:gd name="T37" fmla="*/ 449 h 459"/>
                <a:gd name="T38" fmla="*/ 323 w 466"/>
                <a:gd name="T39" fmla="*/ 301 h 459"/>
                <a:gd name="T40" fmla="*/ 466 w 466"/>
                <a:gd name="T41" fmla="*/ 295 h 459"/>
                <a:gd name="T42" fmla="*/ 460 w 466"/>
                <a:gd name="T43" fmla="*/ 244 h 459"/>
                <a:gd name="T44" fmla="*/ 352 w 466"/>
                <a:gd name="T45" fmla="*/ 173 h 459"/>
                <a:gd name="T46" fmla="*/ 344 w 466"/>
                <a:gd name="T47" fmla="*/ 21 h 459"/>
                <a:gd name="T48" fmla="*/ 321 w 466"/>
                <a:gd name="T49" fmla="*/ 0 h 459"/>
                <a:gd name="T50" fmla="*/ 221 w 466"/>
                <a:gd name="T51" fmla="*/ 113 h 459"/>
                <a:gd name="T52" fmla="*/ 221 w 466"/>
                <a:gd name="T53" fmla="*/ 1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6" h="459">
                  <a:moveTo>
                    <a:pt x="221" y="113"/>
                  </a:moveTo>
                  <a:lnTo>
                    <a:pt x="327" y="40"/>
                  </a:lnTo>
                  <a:lnTo>
                    <a:pt x="329" y="185"/>
                  </a:lnTo>
                  <a:lnTo>
                    <a:pt x="454" y="268"/>
                  </a:lnTo>
                  <a:lnTo>
                    <a:pt x="310" y="305"/>
                  </a:lnTo>
                  <a:lnTo>
                    <a:pt x="287" y="440"/>
                  </a:lnTo>
                  <a:lnTo>
                    <a:pt x="184" y="286"/>
                  </a:lnTo>
                  <a:lnTo>
                    <a:pt x="27" y="288"/>
                  </a:lnTo>
                  <a:lnTo>
                    <a:pt x="156" y="181"/>
                  </a:lnTo>
                  <a:lnTo>
                    <a:pt x="93" y="54"/>
                  </a:lnTo>
                  <a:lnTo>
                    <a:pt x="202" y="99"/>
                  </a:lnTo>
                  <a:lnTo>
                    <a:pt x="86" y="35"/>
                  </a:lnTo>
                  <a:lnTo>
                    <a:pt x="53" y="59"/>
                  </a:lnTo>
                  <a:lnTo>
                    <a:pt x="127" y="172"/>
                  </a:lnTo>
                  <a:lnTo>
                    <a:pt x="0" y="288"/>
                  </a:lnTo>
                  <a:lnTo>
                    <a:pt x="11" y="314"/>
                  </a:lnTo>
                  <a:lnTo>
                    <a:pt x="181" y="308"/>
                  </a:lnTo>
                  <a:lnTo>
                    <a:pt x="266" y="459"/>
                  </a:lnTo>
                  <a:lnTo>
                    <a:pt x="316" y="449"/>
                  </a:lnTo>
                  <a:lnTo>
                    <a:pt x="323" y="301"/>
                  </a:lnTo>
                  <a:lnTo>
                    <a:pt x="466" y="295"/>
                  </a:lnTo>
                  <a:lnTo>
                    <a:pt x="460" y="244"/>
                  </a:lnTo>
                  <a:lnTo>
                    <a:pt x="352" y="173"/>
                  </a:lnTo>
                  <a:lnTo>
                    <a:pt x="344" y="21"/>
                  </a:lnTo>
                  <a:lnTo>
                    <a:pt x="321" y="0"/>
                  </a:lnTo>
                  <a:lnTo>
                    <a:pt x="221" y="113"/>
                  </a:lnTo>
                  <a:lnTo>
                    <a:pt x="22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1" name="Freeform 57"/>
            <p:cNvSpPr/>
            <p:nvPr/>
          </p:nvSpPr>
          <p:spPr bwMode="auto">
            <a:xfrm>
              <a:off x="1861" y="2585"/>
              <a:ext cx="182" cy="200"/>
            </a:xfrm>
            <a:custGeom>
              <a:avLst/>
              <a:gdLst>
                <a:gd name="T0" fmla="*/ 173 w 260"/>
                <a:gd name="T1" fmla="*/ 110 h 291"/>
                <a:gd name="T2" fmla="*/ 241 w 260"/>
                <a:gd name="T3" fmla="*/ 144 h 291"/>
                <a:gd name="T4" fmla="*/ 165 w 260"/>
                <a:gd name="T5" fmla="*/ 186 h 291"/>
                <a:gd name="T6" fmla="*/ 152 w 260"/>
                <a:gd name="T7" fmla="*/ 277 h 291"/>
                <a:gd name="T8" fmla="*/ 93 w 260"/>
                <a:gd name="T9" fmla="*/ 211 h 291"/>
                <a:gd name="T10" fmla="*/ 11 w 260"/>
                <a:gd name="T11" fmla="*/ 232 h 291"/>
                <a:gd name="T12" fmla="*/ 74 w 260"/>
                <a:gd name="T13" fmla="*/ 137 h 291"/>
                <a:gd name="T14" fmla="*/ 30 w 260"/>
                <a:gd name="T15" fmla="*/ 51 h 291"/>
                <a:gd name="T16" fmla="*/ 121 w 260"/>
                <a:gd name="T17" fmla="*/ 93 h 291"/>
                <a:gd name="T18" fmla="*/ 173 w 260"/>
                <a:gd name="T19" fmla="*/ 23 h 291"/>
                <a:gd name="T20" fmla="*/ 176 w 260"/>
                <a:gd name="T21" fmla="*/ 97 h 291"/>
                <a:gd name="T22" fmla="*/ 182 w 260"/>
                <a:gd name="T23" fmla="*/ 13 h 291"/>
                <a:gd name="T24" fmla="*/ 163 w 260"/>
                <a:gd name="T25" fmla="*/ 0 h 291"/>
                <a:gd name="T26" fmla="*/ 118 w 260"/>
                <a:gd name="T27" fmla="*/ 72 h 291"/>
                <a:gd name="T28" fmla="*/ 22 w 260"/>
                <a:gd name="T29" fmla="*/ 36 h 291"/>
                <a:gd name="T30" fmla="*/ 9 w 260"/>
                <a:gd name="T31" fmla="*/ 47 h 291"/>
                <a:gd name="T32" fmla="*/ 59 w 260"/>
                <a:gd name="T33" fmla="*/ 139 h 291"/>
                <a:gd name="T34" fmla="*/ 0 w 260"/>
                <a:gd name="T35" fmla="*/ 228 h 291"/>
                <a:gd name="T36" fmla="*/ 17 w 260"/>
                <a:gd name="T37" fmla="*/ 251 h 291"/>
                <a:gd name="T38" fmla="*/ 98 w 260"/>
                <a:gd name="T39" fmla="*/ 215 h 291"/>
                <a:gd name="T40" fmla="*/ 138 w 260"/>
                <a:gd name="T41" fmla="*/ 291 h 291"/>
                <a:gd name="T42" fmla="*/ 165 w 260"/>
                <a:gd name="T43" fmla="*/ 273 h 291"/>
                <a:gd name="T44" fmla="*/ 176 w 260"/>
                <a:gd name="T45" fmla="*/ 196 h 291"/>
                <a:gd name="T46" fmla="*/ 256 w 260"/>
                <a:gd name="T47" fmla="*/ 152 h 291"/>
                <a:gd name="T48" fmla="*/ 260 w 260"/>
                <a:gd name="T49" fmla="*/ 131 h 291"/>
                <a:gd name="T50" fmla="*/ 173 w 260"/>
                <a:gd name="T51" fmla="*/ 110 h 291"/>
                <a:gd name="T52" fmla="*/ 173 w 260"/>
                <a:gd name="T53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91">
                  <a:moveTo>
                    <a:pt x="173" y="110"/>
                  </a:moveTo>
                  <a:lnTo>
                    <a:pt x="241" y="144"/>
                  </a:lnTo>
                  <a:lnTo>
                    <a:pt x="165" y="186"/>
                  </a:lnTo>
                  <a:lnTo>
                    <a:pt x="152" y="277"/>
                  </a:lnTo>
                  <a:lnTo>
                    <a:pt x="93" y="211"/>
                  </a:lnTo>
                  <a:lnTo>
                    <a:pt x="11" y="232"/>
                  </a:lnTo>
                  <a:lnTo>
                    <a:pt x="74" y="137"/>
                  </a:lnTo>
                  <a:lnTo>
                    <a:pt x="30" y="51"/>
                  </a:lnTo>
                  <a:lnTo>
                    <a:pt x="121" y="93"/>
                  </a:lnTo>
                  <a:lnTo>
                    <a:pt x="173" y="23"/>
                  </a:lnTo>
                  <a:lnTo>
                    <a:pt x="176" y="97"/>
                  </a:lnTo>
                  <a:lnTo>
                    <a:pt x="182" y="13"/>
                  </a:lnTo>
                  <a:lnTo>
                    <a:pt x="163" y="0"/>
                  </a:lnTo>
                  <a:lnTo>
                    <a:pt x="118" y="72"/>
                  </a:lnTo>
                  <a:lnTo>
                    <a:pt x="22" y="36"/>
                  </a:lnTo>
                  <a:lnTo>
                    <a:pt x="9" y="47"/>
                  </a:lnTo>
                  <a:lnTo>
                    <a:pt x="59" y="139"/>
                  </a:lnTo>
                  <a:lnTo>
                    <a:pt x="0" y="228"/>
                  </a:lnTo>
                  <a:lnTo>
                    <a:pt x="17" y="251"/>
                  </a:lnTo>
                  <a:lnTo>
                    <a:pt x="98" y="215"/>
                  </a:lnTo>
                  <a:lnTo>
                    <a:pt x="138" y="291"/>
                  </a:lnTo>
                  <a:lnTo>
                    <a:pt x="165" y="273"/>
                  </a:lnTo>
                  <a:lnTo>
                    <a:pt x="176" y="196"/>
                  </a:lnTo>
                  <a:lnTo>
                    <a:pt x="256" y="152"/>
                  </a:lnTo>
                  <a:lnTo>
                    <a:pt x="260" y="131"/>
                  </a:lnTo>
                  <a:lnTo>
                    <a:pt x="173" y="110"/>
                  </a:lnTo>
                  <a:lnTo>
                    <a:pt x="17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2" name="Freeform 58"/>
            <p:cNvSpPr/>
            <p:nvPr/>
          </p:nvSpPr>
          <p:spPr bwMode="auto">
            <a:xfrm>
              <a:off x="3312" y="1344"/>
              <a:ext cx="1248" cy="1184"/>
            </a:xfrm>
            <a:custGeom>
              <a:avLst/>
              <a:gdLst>
                <a:gd name="T0" fmla="*/ 1648 w 1798"/>
                <a:gd name="T1" fmla="*/ 158 h 1732"/>
                <a:gd name="T2" fmla="*/ 1785 w 1798"/>
                <a:gd name="T3" fmla="*/ 460 h 1732"/>
                <a:gd name="T4" fmla="*/ 1798 w 1798"/>
                <a:gd name="T5" fmla="*/ 582 h 1732"/>
                <a:gd name="T6" fmla="*/ 1661 w 1798"/>
                <a:gd name="T7" fmla="*/ 637 h 1732"/>
                <a:gd name="T8" fmla="*/ 1414 w 1798"/>
                <a:gd name="T9" fmla="*/ 688 h 1732"/>
                <a:gd name="T10" fmla="*/ 1484 w 1798"/>
                <a:gd name="T11" fmla="*/ 971 h 1732"/>
                <a:gd name="T12" fmla="*/ 1553 w 1798"/>
                <a:gd name="T13" fmla="*/ 1220 h 1732"/>
                <a:gd name="T14" fmla="*/ 1344 w 1798"/>
                <a:gd name="T15" fmla="*/ 1308 h 1732"/>
                <a:gd name="T16" fmla="*/ 867 w 1798"/>
                <a:gd name="T17" fmla="*/ 1412 h 1732"/>
                <a:gd name="T18" fmla="*/ 509 w 1798"/>
                <a:gd name="T19" fmla="*/ 1572 h 1732"/>
                <a:gd name="T20" fmla="*/ 262 w 1798"/>
                <a:gd name="T21" fmla="*/ 1732 h 1732"/>
                <a:gd name="T22" fmla="*/ 207 w 1798"/>
                <a:gd name="T23" fmla="*/ 1678 h 1732"/>
                <a:gd name="T24" fmla="*/ 207 w 1798"/>
                <a:gd name="T25" fmla="*/ 1625 h 1732"/>
                <a:gd name="T26" fmla="*/ 178 w 1798"/>
                <a:gd name="T27" fmla="*/ 1555 h 1732"/>
                <a:gd name="T28" fmla="*/ 152 w 1798"/>
                <a:gd name="T29" fmla="*/ 1519 h 1732"/>
                <a:gd name="T30" fmla="*/ 70 w 1798"/>
                <a:gd name="T31" fmla="*/ 1519 h 1732"/>
                <a:gd name="T32" fmla="*/ 0 w 1798"/>
                <a:gd name="T33" fmla="*/ 1485 h 1732"/>
                <a:gd name="T34" fmla="*/ 289 w 1798"/>
                <a:gd name="T35" fmla="*/ 1291 h 1732"/>
                <a:gd name="T36" fmla="*/ 646 w 1798"/>
                <a:gd name="T37" fmla="*/ 1148 h 1732"/>
                <a:gd name="T38" fmla="*/ 1030 w 1798"/>
                <a:gd name="T39" fmla="*/ 1093 h 1732"/>
                <a:gd name="T40" fmla="*/ 1165 w 1798"/>
                <a:gd name="T41" fmla="*/ 988 h 1732"/>
                <a:gd name="T42" fmla="*/ 1127 w 1798"/>
                <a:gd name="T43" fmla="*/ 777 h 1732"/>
                <a:gd name="T44" fmla="*/ 1319 w 1798"/>
                <a:gd name="T45" fmla="*/ 652 h 1732"/>
                <a:gd name="T46" fmla="*/ 1703 w 1798"/>
                <a:gd name="T47" fmla="*/ 565 h 1732"/>
                <a:gd name="T48" fmla="*/ 1072 w 1798"/>
                <a:gd name="T49" fmla="*/ 637 h 1732"/>
                <a:gd name="T50" fmla="*/ 1114 w 1798"/>
                <a:gd name="T51" fmla="*/ 565 h 1732"/>
                <a:gd name="T52" fmla="*/ 1140 w 1798"/>
                <a:gd name="T53" fmla="*/ 511 h 1732"/>
                <a:gd name="T54" fmla="*/ 1180 w 1798"/>
                <a:gd name="T55" fmla="*/ 443 h 1732"/>
                <a:gd name="T56" fmla="*/ 1222 w 1798"/>
                <a:gd name="T57" fmla="*/ 352 h 1732"/>
                <a:gd name="T58" fmla="*/ 1306 w 1798"/>
                <a:gd name="T59" fmla="*/ 262 h 1732"/>
                <a:gd name="T60" fmla="*/ 1332 w 1798"/>
                <a:gd name="T61" fmla="*/ 175 h 1732"/>
                <a:gd name="T62" fmla="*/ 1414 w 1798"/>
                <a:gd name="T63" fmla="*/ 70 h 1732"/>
                <a:gd name="T64" fmla="*/ 1511 w 1798"/>
                <a:gd name="T6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8" h="1732">
                  <a:moveTo>
                    <a:pt x="1511" y="0"/>
                  </a:moveTo>
                  <a:lnTo>
                    <a:pt x="1648" y="158"/>
                  </a:lnTo>
                  <a:lnTo>
                    <a:pt x="1730" y="300"/>
                  </a:lnTo>
                  <a:lnTo>
                    <a:pt x="1785" y="460"/>
                  </a:lnTo>
                  <a:lnTo>
                    <a:pt x="1798" y="530"/>
                  </a:lnTo>
                  <a:lnTo>
                    <a:pt x="1798" y="582"/>
                  </a:lnTo>
                  <a:lnTo>
                    <a:pt x="1675" y="599"/>
                  </a:lnTo>
                  <a:lnTo>
                    <a:pt x="1661" y="637"/>
                  </a:lnTo>
                  <a:lnTo>
                    <a:pt x="1553" y="652"/>
                  </a:lnTo>
                  <a:lnTo>
                    <a:pt x="1414" y="688"/>
                  </a:lnTo>
                  <a:lnTo>
                    <a:pt x="1319" y="707"/>
                  </a:lnTo>
                  <a:lnTo>
                    <a:pt x="1484" y="971"/>
                  </a:lnTo>
                  <a:lnTo>
                    <a:pt x="1564" y="1182"/>
                  </a:lnTo>
                  <a:lnTo>
                    <a:pt x="1553" y="1220"/>
                  </a:lnTo>
                  <a:lnTo>
                    <a:pt x="1386" y="1253"/>
                  </a:lnTo>
                  <a:lnTo>
                    <a:pt x="1344" y="1308"/>
                  </a:lnTo>
                  <a:lnTo>
                    <a:pt x="1165" y="1325"/>
                  </a:lnTo>
                  <a:lnTo>
                    <a:pt x="867" y="1412"/>
                  </a:lnTo>
                  <a:lnTo>
                    <a:pt x="714" y="1466"/>
                  </a:lnTo>
                  <a:lnTo>
                    <a:pt x="509" y="1572"/>
                  </a:lnTo>
                  <a:lnTo>
                    <a:pt x="357" y="1678"/>
                  </a:lnTo>
                  <a:lnTo>
                    <a:pt x="262" y="1732"/>
                  </a:lnTo>
                  <a:lnTo>
                    <a:pt x="262" y="1678"/>
                  </a:lnTo>
                  <a:lnTo>
                    <a:pt x="207" y="1678"/>
                  </a:lnTo>
                  <a:lnTo>
                    <a:pt x="249" y="1625"/>
                  </a:lnTo>
                  <a:lnTo>
                    <a:pt x="207" y="1625"/>
                  </a:lnTo>
                  <a:lnTo>
                    <a:pt x="262" y="1519"/>
                  </a:lnTo>
                  <a:lnTo>
                    <a:pt x="178" y="1555"/>
                  </a:lnTo>
                  <a:lnTo>
                    <a:pt x="220" y="1485"/>
                  </a:lnTo>
                  <a:lnTo>
                    <a:pt x="152" y="1519"/>
                  </a:lnTo>
                  <a:lnTo>
                    <a:pt x="165" y="1447"/>
                  </a:lnTo>
                  <a:lnTo>
                    <a:pt x="70" y="1519"/>
                  </a:lnTo>
                  <a:lnTo>
                    <a:pt x="70" y="1429"/>
                  </a:lnTo>
                  <a:lnTo>
                    <a:pt x="0" y="1485"/>
                  </a:lnTo>
                  <a:lnTo>
                    <a:pt x="136" y="1359"/>
                  </a:lnTo>
                  <a:lnTo>
                    <a:pt x="289" y="1291"/>
                  </a:lnTo>
                  <a:lnTo>
                    <a:pt x="481" y="1201"/>
                  </a:lnTo>
                  <a:lnTo>
                    <a:pt x="646" y="1148"/>
                  </a:lnTo>
                  <a:lnTo>
                    <a:pt x="825" y="1131"/>
                  </a:lnTo>
                  <a:lnTo>
                    <a:pt x="1030" y="1093"/>
                  </a:lnTo>
                  <a:lnTo>
                    <a:pt x="1156" y="1078"/>
                  </a:lnTo>
                  <a:lnTo>
                    <a:pt x="1165" y="988"/>
                  </a:lnTo>
                  <a:lnTo>
                    <a:pt x="1156" y="901"/>
                  </a:lnTo>
                  <a:lnTo>
                    <a:pt x="1127" y="777"/>
                  </a:lnTo>
                  <a:lnTo>
                    <a:pt x="1114" y="724"/>
                  </a:lnTo>
                  <a:lnTo>
                    <a:pt x="1319" y="652"/>
                  </a:lnTo>
                  <a:lnTo>
                    <a:pt x="1591" y="582"/>
                  </a:lnTo>
                  <a:lnTo>
                    <a:pt x="1703" y="565"/>
                  </a:lnTo>
                  <a:lnTo>
                    <a:pt x="1716" y="530"/>
                  </a:lnTo>
                  <a:lnTo>
                    <a:pt x="1072" y="637"/>
                  </a:lnTo>
                  <a:lnTo>
                    <a:pt x="1690" y="477"/>
                  </a:lnTo>
                  <a:lnTo>
                    <a:pt x="1114" y="565"/>
                  </a:lnTo>
                  <a:lnTo>
                    <a:pt x="1648" y="424"/>
                  </a:lnTo>
                  <a:lnTo>
                    <a:pt x="1140" y="511"/>
                  </a:lnTo>
                  <a:lnTo>
                    <a:pt x="1661" y="352"/>
                  </a:lnTo>
                  <a:lnTo>
                    <a:pt x="1180" y="443"/>
                  </a:lnTo>
                  <a:lnTo>
                    <a:pt x="1619" y="262"/>
                  </a:lnTo>
                  <a:lnTo>
                    <a:pt x="1222" y="352"/>
                  </a:lnTo>
                  <a:lnTo>
                    <a:pt x="1553" y="230"/>
                  </a:lnTo>
                  <a:lnTo>
                    <a:pt x="1306" y="262"/>
                  </a:lnTo>
                  <a:lnTo>
                    <a:pt x="1498" y="158"/>
                  </a:lnTo>
                  <a:lnTo>
                    <a:pt x="1332" y="175"/>
                  </a:lnTo>
                  <a:lnTo>
                    <a:pt x="1484" y="88"/>
                  </a:lnTo>
                  <a:lnTo>
                    <a:pt x="1414" y="70"/>
                  </a:lnTo>
                  <a:lnTo>
                    <a:pt x="1511" y="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63" name="Text Box 59"/>
          <p:cNvSpPr txBox="1">
            <a:spLocks noChangeArrowheads="1"/>
          </p:cNvSpPr>
          <p:nvPr/>
        </p:nvSpPr>
        <p:spPr bwMode="auto">
          <a:xfrm>
            <a:off x="3059113" y="1989138"/>
            <a:ext cx="2286000" cy="2197100"/>
          </a:xfrm>
          <a:prstGeom prst="rect">
            <a:avLst/>
          </a:prstGeom>
          <a:solidFill>
            <a:srgbClr val="FFD7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3400">
                <a:solidFill>
                  <a:srgbClr val="990099"/>
                </a:solidFill>
                <a:latin typeface="Comic Sans MS" panose="030F0702030302020204" pitchFamily="66" charset="0"/>
              </a:rPr>
              <a:t>an</a:t>
            </a:r>
            <a:endParaRPr kumimoji="1" lang="en-US" altLang="zh-CN" sz="1340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179388" y="1989138"/>
            <a:ext cx="1371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k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179388" y="2060575"/>
            <a:ext cx="13716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latin typeface="Century Gothic" pitchFamily="34" charset="0"/>
              </a:rPr>
              <a:t>h</a:t>
            </a:r>
            <a:endParaRPr kumimoji="1" lang="en-US" altLang="zh-CN" sz="13400" b="1">
              <a:latin typeface="Century Gothic" pitchFamily="34" charset="0"/>
            </a:endParaRPr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1619250" y="1989138"/>
            <a:ext cx="1346200" cy="2197100"/>
          </a:xfrm>
          <a:prstGeom prst="rect">
            <a:avLst/>
          </a:prstGeom>
          <a:solidFill>
            <a:srgbClr val="CC99FF"/>
          </a:solidFill>
          <a:ln w="63500">
            <a:solidFill>
              <a:srgbClr val="5F5F5F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3400" b="1">
                <a:solidFill>
                  <a:srgbClr val="FF3300"/>
                </a:solidFill>
                <a:latin typeface="Century Gothic" pitchFamily="34" charset="0"/>
              </a:rPr>
              <a:t>u</a:t>
            </a:r>
            <a:endParaRPr kumimoji="1" lang="en-US" altLang="zh-CN" sz="13400" b="1">
              <a:solidFill>
                <a:srgbClr val="FF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4" grpId="0" animBg="1"/>
      <p:bldP spid="47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612775" y="3433763"/>
            <a:ext cx="828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</a:t>
            </a:r>
            <a:r>
              <a:rPr lang="en-US" altLang="zh-CN" sz="6600"/>
              <a:t>q—(    )—</a:t>
            </a:r>
            <a:r>
              <a:rPr lang="en-US" altLang="zh-CN" sz="7400" b="1"/>
              <a:t>ɑ</a:t>
            </a:r>
            <a:r>
              <a:rPr lang="en-US" altLang="zh-CN" sz="6600"/>
              <a:t>n— qu</a:t>
            </a:r>
            <a:r>
              <a:rPr lang="en-US" altLang="zh-CN" sz="7400" b="1"/>
              <a:t>ɑ</a:t>
            </a:r>
            <a:r>
              <a:rPr lang="en-US" altLang="zh-CN" sz="6600"/>
              <a:t>n</a:t>
            </a:r>
            <a:r>
              <a:rPr lang="en-US" altLang="zh-CN" sz="6000"/>
              <a:t> </a:t>
            </a:r>
            <a:endParaRPr lang="en-US" altLang="zh-CN" sz="6000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11188" y="1417638"/>
            <a:ext cx="79930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</a:t>
            </a:r>
            <a:r>
              <a:rPr lang="en-US" altLang="zh-CN" sz="6600"/>
              <a:t>g—(    )—</a:t>
            </a:r>
            <a:r>
              <a:rPr lang="en-US" altLang="zh-CN" sz="7400" b="1"/>
              <a:t>ɑ</a:t>
            </a:r>
            <a:r>
              <a:rPr lang="en-US" altLang="zh-CN" sz="6600"/>
              <a:t>n— gu</a:t>
            </a:r>
            <a:r>
              <a:rPr lang="en-US" altLang="zh-CN" sz="7400" b="1"/>
              <a:t>ɑ</a:t>
            </a:r>
            <a:r>
              <a:rPr lang="en-US" altLang="zh-CN" sz="6600"/>
              <a:t>n</a:t>
            </a:r>
            <a:endParaRPr lang="en-US" altLang="zh-CN" sz="66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7088" y="2708275"/>
            <a:ext cx="1143000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6600">
              <a:solidFill>
                <a:schemeClr val="tx2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411413" y="3644900"/>
            <a:ext cx="936625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solidFill>
                  <a:srgbClr val="CC0000"/>
                </a:solidFill>
              </a:rPr>
              <a:t>ü</a:t>
            </a:r>
            <a:endParaRPr lang="en-US" altLang="zh-CN" sz="6600">
              <a:solidFill>
                <a:srgbClr val="CC0000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484438" y="1557338"/>
            <a:ext cx="792162" cy="10985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solidFill>
                  <a:srgbClr val="CC0000"/>
                </a:solidFill>
              </a:rPr>
              <a:t>u</a:t>
            </a:r>
            <a:endParaRPr lang="en-US" altLang="zh-CN" sz="66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0900" name="Picture 4" descr="PM_03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755650" y="0"/>
            <a:ext cx="989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69135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/>
              <a:t>小</a:t>
            </a:r>
            <a:r>
              <a:rPr lang="en-US" altLang="zh-CN" sz="6000" b="1" dirty="0">
                <a:solidFill>
                  <a:srgbClr val="FF3300"/>
                </a:solidFill>
              </a:rPr>
              <a:t>ü</a:t>
            </a:r>
            <a:r>
              <a:rPr lang="zh-CN" altLang="en-US" sz="6000" b="1" dirty="0"/>
              <a:t>小</a:t>
            </a:r>
            <a:r>
              <a:rPr lang="en-US" altLang="zh-CN" sz="6000" b="1" dirty="0">
                <a:solidFill>
                  <a:srgbClr val="FF3300"/>
                </a:solidFill>
              </a:rPr>
              <a:t>ü</a:t>
            </a:r>
            <a:r>
              <a:rPr lang="en-US" altLang="zh-CN" sz="6000" b="1" dirty="0"/>
              <a:t> </a:t>
            </a:r>
            <a:r>
              <a:rPr lang="zh-CN" altLang="en-US" sz="6000" b="1" dirty="0"/>
              <a:t>有礼貌，</a:t>
            </a:r>
            <a:endParaRPr lang="zh-CN" altLang="en-US" sz="6000" b="1" dirty="0"/>
          </a:p>
          <a:p>
            <a:pPr>
              <a:spcBef>
                <a:spcPct val="50000"/>
              </a:spcBef>
            </a:pPr>
            <a:r>
              <a:rPr lang="zh-CN" altLang="en-US" sz="6000" b="1" dirty="0"/>
              <a:t>见到 </a:t>
            </a:r>
            <a:r>
              <a:rPr lang="en-US" altLang="zh-CN" sz="6000" b="1" dirty="0">
                <a:solidFill>
                  <a:srgbClr val="FF3300"/>
                </a:solidFill>
              </a:rPr>
              <a:t>j q x</a:t>
            </a:r>
            <a:r>
              <a:rPr lang="en-US" altLang="zh-CN" sz="6000" b="1" dirty="0"/>
              <a:t> </a:t>
            </a:r>
            <a:r>
              <a:rPr lang="zh-CN" altLang="en-US" sz="6000" b="1" dirty="0"/>
              <a:t>就脱帽。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WPS 演示</Application>
  <PresentationFormat>全屏显示(4:3)</PresentationFormat>
  <Paragraphs>258</Paragraphs>
  <Slides>25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Calibri</vt:lpstr>
      <vt:lpstr>华文彩云</vt:lpstr>
      <vt:lpstr>Times New Roman</vt:lpstr>
      <vt:lpstr>微软雅黑</vt:lpstr>
      <vt:lpstr>黑体</vt:lpstr>
      <vt:lpstr>Century Gothic</vt:lpstr>
      <vt:lpstr>Segoe Print</vt:lpstr>
      <vt:lpstr>Comic Sans MS</vt:lpstr>
      <vt:lpstr>Arial Black</vt:lpstr>
      <vt:lpstr>PMingLiU</vt:lpstr>
      <vt:lpstr>Haettenschweiler</vt:lpstr>
      <vt:lpstr>Arial Unicode MS</vt:lpstr>
      <vt:lpstr>隶书</vt:lpstr>
      <vt:lpstr>zypyyb</vt:lpstr>
      <vt:lpstr>MingLiU-ExtB</vt:lpstr>
      <vt:lpstr>华文细黑</vt:lpstr>
      <vt:lpstr>楷体_GB2312</vt:lpstr>
      <vt:lpstr>新宋体</vt:lpstr>
      <vt:lpstr>Arial</vt:lpstr>
      <vt:lpstr>默认设计模板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shangwuzhixing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58</cp:revision>
  <dcterms:created xsi:type="dcterms:W3CDTF">2009-07-27T09:24:00Z</dcterms:created>
  <dcterms:modified xsi:type="dcterms:W3CDTF">2019-09-18T06:25:52Z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