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581" r:id="rId5"/>
    <p:sldId id="537" r:id="rId6"/>
    <p:sldId id="576" r:id="rId7"/>
    <p:sldId id="258" r:id="rId8"/>
    <p:sldId id="549" r:id="rId9"/>
    <p:sldId id="613" r:id="rId10"/>
    <p:sldId id="567" r:id="rId11"/>
    <p:sldId id="612" r:id="rId12"/>
    <p:sldId id="595" r:id="rId13"/>
    <p:sldId id="614" r:id="rId14"/>
    <p:sldId id="543" r:id="rId15"/>
    <p:sldId id="565" r:id="rId16"/>
    <p:sldId id="566" r:id="rId17"/>
    <p:sldId id="599" r:id="rId18"/>
    <p:sldId id="600" r:id="rId19"/>
    <p:sldId id="601" r:id="rId20"/>
    <p:sldId id="602" r:id="rId21"/>
    <p:sldId id="603" r:id="rId22"/>
    <p:sldId id="604" r:id="rId23"/>
    <p:sldId id="605" r:id="rId24"/>
    <p:sldId id="606" r:id="rId25"/>
    <p:sldId id="607" r:id="rId26"/>
    <p:sldId id="608" r:id="rId27"/>
    <p:sldId id="609" r:id="rId28"/>
    <p:sldId id="610" r:id="rId29"/>
    <p:sldId id="496" r:id="rId30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66FF"/>
    <a:srgbClr val="0000FF"/>
    <a:srgbClr val="000000"/>
    <a:srgbClr val="34421A"/>
    <a:srgbClr val="1A210D"/>
    <a:srgbClr val="67603B"/>
    <a:srgbClr val="AEB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85146" autoAdjust="0"/>
  </p:normalViewPr>
  <p:slideViewPr>
    <p:cSldViewPr snapToGrid="0" snapToObjects="1">
      <p:cViewPr>
        <p:scale>
          <a:sx n="100" d="100"/>
          <a:sy n="100" d="100"/>
        </p:scale>
        <p:origin x="-240" y="-264"/>
      </p:cViewPr>
      <p:guideLst>
        <p:guide orient="horz" pos="4"/>
        <p:guide pos="3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BE7D427-3DFF-4EFA-B0B9-0D36C9C3B74C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5505D6F-04EA-4F13-9BA2-A5DE6D1D1A6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CCD4A92D-A82E-4566-943C-BA44C4E9878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01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26DE7EE-F224-4F7B-A51B-F96C1C8F9FB0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12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A8DB0E1-62CC-42CC-9E6F-105C7846F5AE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22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E80DE0-F389-4CFD-BD5B-5C9C857F47F9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32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6F783C3B-31A0-4624-8669-462467F026EE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2A488950-7FFC-4843-ADB8-95FD37811AC4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6301037F-3DE4-4CE3-BE10-9BF44362E4ED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26F789DB-0C73-4CDB-A159-39FA52BD9EE6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40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63D5780-1FE5-455A-8D80-134C89EC395F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506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1B8598D-EC71-4A6E-AD89-E154A96D45DA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5B9E2EB8-ACE6-40FD-960C-71CA742A0CE5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71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7732032-F446-4BAA-82B7-E4F964BFB9A2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4D6AF71-3932-465A-9E77-42F94AF9BD9B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91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E28D652-F179-4C69-9EAE-187E334E6240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24.xml"/><Relationship Id="rId8" Type="http://schemas.openxmlformats.org/officeDocument/2006/relationships/slide" Target="slide23.xml"/><Relationship Id="rId7" Type="http://schemas.openxmlformats.org/officeDocument/2006/relationships/slide" Target="slide2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Relationship Id="rId3" Type="http://schemas.openxmlformats.org/officeDocument/2006/relationships/slide" Target="slide18.xml"/><Relationship Id="rId2" Type="http://schemas.openxmlformats.org/officeDocument/2006/relationships/slide" Target="slide17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11" Type="http://schemas.openxmlformats.org/officeDocument/2006/relationships/slide" Target="slide26.xml"/><Relationship Id="rId10" Type="http://schemas.openxmlformats.org/officeDocument/2006/relationships/slide" Target="slide25.xml"/><Relationship Id="rId1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15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1.xml"/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958850" y="1885950"/>
            <a:ext cx="7226300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8195" name="Picture 39" descr="구름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0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组合 13338"/>
          <p:cNvGrpSpPr/>
          <p:nvPr/>
        </p:nvGrpSpPr>
        <p:grpSpPr bwMode="auto">
          <a:xfrm>
            <a:off x="2660651" y="675218"/>
            <a:ext cx="3685209" cy="1428749"/>
            <a:chOff x="2379275" y="803731"/>
            <a:chExt cx="3683804" cy="1430759"/>
          </a:xfrm>
        </p:grpSpPr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3749386" y="963000"/>
              <a:ext cx="2313693" cy="10170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6000" b="1" dirty="0">
                  <a:solidFill>
                    <a:srgbClr val="CC0000"/>
                  </a:solidFill>
                  <a:latin typeface="+mn-lt"/>
                  <a:ea typeface="黑体" panose="02010609060101010101" charset="-122"/>
                  <a:cs typeface="黑体" panose="02010609060101010101" charset="-122"/>
                </a:rPr>
                <a:t>白  鹭</a:t>
              </a:r>
              <a:endParaRPr lang="zh-CN" altLang="en-US" sz="6000" b="1" dirty="0">
                <a:solidFill>
                  <a:srgbClr val="CC0000"/>
                </a:solidFill>
                <a:latin typeface="+mn-lt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8208" name="组合 13337"/>
            <p:cNvGrpSpPr/>
            <p:nvPr/>
          </p:nvGrpSpPr>
          <p:grpSpPr bwMode="auto">
            <a:xfrm>
              <a:off x="2379275" y="803731"/>
              <a:ext cx="1181079" cy="1430759"/>
              <a:chOff x="2533650" y="635106"/>
              <a:chExt cx="1181079" cy="1430759"/>
            </a:xfrm>
          </p:grpSpPr>
          <p:sp>
            <p:nvSpPr>
              <p:cNvPr id="8209" name="AutoShape 11"/>
              <p:cNvSpPr>
                <a:spLocks noChangeArrowheads="1"/>
              </p:cNvSpPr>
              <p:nvPr/>
            </p:nvSpPr>
            <p:spPr bwMode="gray">
              <a:xfrm>
                <a:off x="2533650" y="635106"/>
                <a:ext cx="1181079" cy="1430759"/>
              </a:xfrm>
              <a:prstGeom prst="diamond">
                <a:avLst/>
              </a:prstGeom>
              <a:solidFill>
                <a:srgbClr val="236B2A"/>
              </a:solidFill>
              <a:ln w="38100">
                <a:solidFill>
                  <a:schemeClr val="bg1"/>
                </a:solidFill>
                <a:miter lim="800000"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altLang="ko-KR" sz="2800" b="1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8210" name="文本框 13"/>
              <p:cNvSpPr txBox="1">
                <a:spLocks noChangeArrowheads="1"/>
              </p:cNvSpPr>
              <p:nvPr/>
            </p:nvSpPr>
            <p:spPr bwMode="auto">
              <a:xfrm>
                <a:off x="2781922" y="768898"/>
                <a:ext cx="626856" cy="1017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6000" b="1" dirty="0">
                    <a:solidFill>
                      <a:schemeClr val="bg1"/>
                    </a:solidFill>
                    <a:latin typeface="方正大黑简体" pitchFamily="65" charset="-122"/>
                    <a:ea typeface="方正大黑简体" pitchFamily="65" charset="-122"/>
                  </a:rPr>
                  <a:t>1</a:t>
                </a:r>
                <a:endParaRPr lang="zh-CN" altLang="en-US" sz="6000" b="1" dirty="0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endParaRPr>
              </a:p>
            </p:txBody>
          </p:sp>
        </p:grpSp>
      </p:grpSp>
      <p:pic>
        <p:nvPicPr>
          <p:cNvPr id="21" name="图片 46" descr="枫叶副本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4451" y="2881510"/>
            <a:ext cx="1058863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 bwMode="auto">
          <a:xfrm>
            <a:off x="3055938" y="3020843"/>
            <a:ext cx="318611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4000" b="1" dirty="0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第 一 课时</a:t>
            </a:r>
            <a:endParaRPr lang="zh-CN" altLang="en-US" sz="4000" b="1" dirty="0">
              <a:ln w="17780" cmpd="sng">
                <a:noFill/>
                <a:prstDash val="solid"/>
                <a:miter lim="800000"/>
              </a:ln>
              <a:effectLst>
                <a:glow rad="3048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grpSp>
        <p:nvGrpSpPr>
          <p:cNvPr id="8200" name="组合 18"/>
          <p:cNvGrpSpPr/>
          <p:nvPr/>
        </p:nvGrpSpPr>
        <p:grpSpPr bwMode="auto">
          <a:xfrm>
            <a:off x="884239" y="4918967"/>
            <a:ext cx="7419975" cy="831849"/>
            <a:chOff x="884838" y="4055610"/>
            <a:chExt cx="7419213" cy="623887"/>
          </a:xfrm>
        </p:grpSpPr>
        <p:sp>
          <p:nvSpPr>
            <p:cNvPr id="27" name="任意多边形 26"/>
            <p:cNvSpPr/>
            <p:nvPr/>
          </p:nvSpPr>
          <p:spPr bwMode="auto">
            <a:xfrm>
              <a:off x="4060889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初读感知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6443515" y="4121250"/>
              <a:ext cx="1860536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当堂检测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3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37163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7457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任意多边形 30"/>
            <p:cNvSpPr/>
            <p:nvPr/>
          </p:nvSpPr>
          <p:spPr bwMode="auto">
            <a:xfrm>
              <a:off x="1608565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助读资料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6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8483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184401" y="3922185"/>
            <a:ext cx="2557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匣子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82813" y="4811185"/>
            <a:ext cx="27368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纵虎出匣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93776" y="3028951"/>
            <a:ext cx="1063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xiá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904875" y="4142317"/>
            <a:ext cx="1150938" cy="1549400"/>
            <a:chOff x="2426" y="1253"/>
            <a:chExt cx="1815" cy="1814"/>
          </a:xfrm>
          <a:noFill/>
        </p:grpSpPr>
        <p:sp>
          <p:nvSpPr>
            <p:cNvPr id="23573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74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75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04876" y="411480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匣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3" name="TextBox 44"/>
          <p:cNvSpPr txBox="1">
            <a:spLocks noChangeArrowheads="1"/>
          </p:cNvSpPr>
          <p:nvPr/>
        </p:nvSpPr>
        <p:spPr bwMode="auto">
          <a:xfrm>
            <a:off x="1262063" y="1392767"/>
            <a:ext cx="3065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 镜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匣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43725" y="3924300"/>
            <a:ext cx="1436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贪嗜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38901" y="4798485"/>
            <a:ext cx="2544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嗜痂之癖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305426" y="3028951"/>
            <a:ext cx="1006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shì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5160964" y="4161367"/>
            <a:ext cx="1150937" cy="1549400"/>
            <a:chOff x="2426" y="1253"/>
            <a:chExt cx="1815" cy="1814"/>
          </a:xfrm>
          <a:noFill/>
        </p:grpSpPr>
        <p:sp>
          <p:nvSpPr>
            <p:cNvPr id="23570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71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72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170489" y="40978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嗜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9" name="TextBox 44"/>
          <p:cNvSpPr txBox="1">
            <a:spLocks noChangeArrowheads="1"/>
          </p:cNvSpPr>
          <p:nvPr/>
        </p:nvSpPr>
        <p:spPr bwMode="auto">
          <a:xfrm>
            <a:off x="5808663" y="1411818"/>
            <a:ext cx="3178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嗜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好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1" grpId="0" autoUpdateAnimBg="0"/>
      <p:bldP spid="20" grpId="0" autoUpdateAnimBg="0"/>
      <p:bldP spid="4" grpId="0"/>
      <p:bldP spid="15" grpId="0" autoUpdateAnimBg="0"/>
      <p:bldP spid="16" grpId="0" autoUpdateAnimBg="0"/>
      <p:bldP spid="17" grpId="0" autoUpdateAnimBg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184401" y="3901018"/>
            <a:ext cx="2557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澄清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411413" y="4811185"/>
            <a:ext cx="24209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黄澄澄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30251" y="3088218"/>
            <a:ext cx="16811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chéng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904875" y="4142317"/>
            <a:ext cx="1150938" cy="1549400"/>
            <a:chOff x="2426" y="1253"/>
            <a:chExt cx="1815" cy="1814"/>
          </a:xfrm>
          <a:noFill/>
        </p:grpSpPr>
        <p:sp>
          <p:nvSpPr>
            <p:cNvPr id="2459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9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99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04876" y="411480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澄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7" name="TextBox 44"/>
          <p:cNvSpPr txBox="1">
            <a:spLocks noChangeArrowheads="1"/>
          </p:cNvSpPr>
          <p:nvPr/>
        </p:nvSpPr>
        <p:spPr bwMode="auto">
          <a:xfrm>
            <a:off x="1223963" y="1392767"/>
            <a:ext cx="3065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 清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澄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02464" y="3905251"/>
            <a:ext cx="1436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韵母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57951" y="4817533"/>
            <a:ext cx="2544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琴韵悠扬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229226" y="3081867"/>
            <a:ext cx="1082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yùn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5160964" y="4161367"/>
            <a:ext cx="1150937" cy="1549400"/>
            <a:chOff x="2426" y="1253"/>
            <a:chExt cx="1815" cy="1814"/>
          </a:xfrm>
          <a:noFill/>
        </p:grpSpPr>
        <p:sp>
          <p:nvSpPr>
            <p:cNvPr id="24594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95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96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141914" y="40978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韵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93" name="TextBox 44"/>
          <p:cNvSpPr txBox="1">
            <a:spLocks noChangeArrowheads="1"/>
          </p:cNvSpPr>
          <p:nvPr/>
        </p:nvSpPr>
        <p:spPr bwMode="auto">
          <a:xfrm>
            <a:off x="5818189" y="1411818"/>
            <a:ext cx="3178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风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韵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1" grpId="0" autoUpdateAnimBg="0"/>
      <p:bldP spid="20" grpId="0" autoUpdateAnimBg="0"/>
      <p:bldP spid="4" grpId="0" autoUpdateAnimBg="0"/>
      <p:bldP spid="15" grpId="0" autoUpdateAnimBg="0"/>
      <p:bldP spid="16" grpId="0" autoUpdateAnimBg="0"/>
      <p:bldP spid="17" grpId="0" autoUpdateAnimBg="0"/>
      <p:bldP spid="2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4"/>
          <p:cNvSpPr>
            <a:spLocks noChangeArrowheads="1"/>
          </p:cNvSpPr>
          <p:nvPr/>
        </p:nvSpPr>
        <p:spPr bwMode="auto">
          <a:xfrm>
            <a:off x="584200" y="1500718"/>
            <a:ext cx="192563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清澄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en-US" altLang="zh-CN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嗜好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en-US" altLang="zh-CN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长喙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zh-CN" altLang="en-US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镜匣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en-US" altLang="zh-CN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833563" y="2410885"/>
            <a:ext cx="1370012" cy="11726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49438" y="3602567"/>
            <a:ext cx="1325562" cy="2345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509" name="矩形 5"/>
          <p:cNvSpPr>
            <a:spLocks noChangeArrowheads="1"/>
          </p:cNvSpPr>
          <p:nvPr/>
        </p:nvSpPr>
        <p:spPr bwMode="auto">
          <a:xfrm>
            <a:off x="4513263" y="1075267"/>
            <a:ext cx="5227637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endParaRPr lang="zh-CN" altLang="en-US" sz="2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510" name="矩形 5"/>
          <p:cNvSpPr>
            <a:spLocks noChangeArrowheads="1"/>
          </p:cNvSpPr>
          <p:nvPr/>
        </p:nvSpPr>
        <p:spPr bwMode="auto">
          <a:xfrm>
            <a:off x="3189288" y="5607051"/>
            <a:ext cx="4902200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特殊的爱好。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1" name="矩形 5"/>
          <p:cNvSpPr>
            <a:spLocks noChangeArrowheads="1"/>
          </p:cNvSpPr>
          <p:nvPr/>
        </p:nvSpPr>
        <p:spPr bwMode="auto">
          <a:xfrm>
            <a:off x="3189288" y="3204634"/>
            <a:ext cx="5218112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清明；清澈。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2" name="矩形 5"/>
          <p:cNvSpPr>
            <a:spLocks noChangeArrowheads="1"/>
          </p:cNvSpPr>
          <p:nvPr/>
        </p:nvSpPr>
        <p:spPr bwMode="auto">
          <a:xfrm>
            <a:off x="3189288" y="4224868"/>
            <a:ext cx="5218112" cy="83099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盛梳妆用品的匣子，其中装有可以支起来的镜子。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3" name="矩形 5"/>
          <p:cNvSpPr>
            <a:spLocks noChangeArrowheads="1"/>
          </p:cNvSpPr>
          <p:nvPr/>
        </p:nvSpPr>
        <p:spPr bwMode="auto">
          <a:xfrm>
            <a:off x="3189288" y="2074334"/>
            <a:ext cx="5218112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长嘴。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1809751" y="2410885"/>
            <a:ext cx="1484313" cy="2391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1817688" y="4758267"/>
            <a:ext cx="1371600" cy="1276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组合 20"/>
          <p:cNvGrpSpPr/>
          <p:nvPr/>
        </p:nvGrpSpPr>
        <p:grpSpPr>
          <a:xfrm>
            <a:off x="512494" y="1087262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理解词语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组合 25"/>
          <p:cNvGrpSpPr/>
          <p:nvPr/>
        </p:nvGrpSpPr>
        <p:grpSpPr bwMode="auto">
          <a:xfrm>
            <a:off x="3379788" y="1060451"/>
            <a:ext cx="3994375" cy="776816"/>
            <a:chOff x="3139404" y="845681"/>
            <a:chExt cx="3994415" cy="582895"/>
          </a:xfrm>
        </p:grpSpPr>
        <p:pic>
          <p:nvPicPr>
            <p:cNvPr id="21518" name="Picture 16" descr="C:\Users\Administrator\Desktop\对话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39404" y="845681"/>
              <a:ext cx="3885506" cy="582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矩形 12"/>
            <p:cNvSpPr>
              <a:spLocks noChangeArrowheads="1"/>
            </p:cNvSpPr>
            <p:nvPr/>
          </p:nvSpPr>
          <p:spPr bwMode="auto">
            <a:xfrm>
              <a:off x="3236559" y="878359"/>
              <a:ext cx="3897260" cy="346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试着把词语和意思连起来！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1004888" y="3024717"/>
            <a:ext cx="7339012" cy="1151467"/>
          </a:xfrm>
          <a:custGeom>
            <a:avLst/>
            <a:gdLst>
              <a:gd name="connsiteX0" fmla="*/ 0 w 6799134"/>
              <a:gd name="connsiteY0" fmla="*/ 0 h 976260"/>
              <a:gd name="connsiteX1" fmla="*/ 6799134 w 6799134"/>
              <a:gd name="connsiteY1" fmla="*/ 0 h 976260"/>
              <a:gd name="connsiteX2" fmla="*/ 6799134 w 6799134"/>
              <a:gd name="connsiteY2" fmla="*/ 976260 h 976260"/>
              <a:gd name="connsiteX3" fmla="*/ 0 w 6799134"/>
              <a:gd name="connsiteY3" fmla="*/ 976260 h 976260"/>
              <a:gd name="connsiteX4" fmla="*/ 0 w 6799134"/>
              <a:gd name="connsiteY4" fmla="*/ 0 h 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134" h="976260">
                <a:moveTo>
                  <a:pt x="0" y="0"/>
                </a:moveTo>
                <a:lnTo>
                  <a:pt x="6799134" y="0"/>
                </a:lnTo>
                <a:lnTo>
                  <a:pt x="6799134" y="976260"/>
                </a:lnTo>
                <a:lnTo>
                  <a:pt x="0" y="9762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160" tIns="137160" rIns="137160" bIns="137160" spcCol="1270" anchor="ctr"/>
          <a:lstStyle/>
          <a:p>
            <a:pPr indent="812800" defTabSz="16002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指名读课文，同学互评：字音是否正确，句子是否通顺。  </a:t>
            </a:r>
            <a:endParaRPr lang="zh-CN" altLang="en-US" sz="2800" dirty="0">
              <a:latin typeface="+mj-ea"/>
              <a:ea typeface="+mj-ea"/>
            </a:endParaRPr>
          </a:p>
        </p:txBody>
      </p:sp>
      <p:grpSp>
        <p:nvGrpSpPr>
          <p:cNvPr id="22531" name="组合 1"/>
          <p:cNvGrpSpPr/>
          <p:nvPr/>
        </p:nvGrpSpPr>
        <p:grpSpPr bwMode="auto">
          <a:xfrm>
            <a:off x="541339" y="1392767"/>
            <a:ext cx="2845513" cy="924984"/>
            <a:chOff x="3739606" y="1084755"/>
            <a:chExt cx="2844470" cy="693772"/>
          </a:xfrm>
        </p:grpSpPr>
        <p:pic>
          <p:nvPicPr>
            <p:cNvPr id="22532" name="Picture 8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9606" y="1084755"/>
              <a:ext cx="511649" cy="68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3" name="组合 10"/>
            <p:cNvGrpSpPr/>
            <p:nvPr/>
          </p:nvGrpSpPr>
          <p:grpSpPr bwMode="auto">
            <a:xfrm>
              <a:off x="4200604" y="1096470"/>
              <a:ext cx="2383472" cy="682057"/>
              <a:chOff x="847804" y="1058370"/>
              <a:chExt cx="2383472" cy="682057"/>
            </a:xfrm>
          </p:grpSpPr>
          <p:pic>
            <p:nvPicPr>
              <p:cNvPr id="22534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924037" y="148615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847804" y="1058370"/>
                <a:ext cx="2383472" cy="398426"/>
              </a:xfrm>
              <a:prstGeom prst="roundRect">
                <a:avLst/>
              </a:prstGeom>
              <a:noFill/>
              <a:effectLst>
                <a:softEdge rad="31750"/>
              </a:effectLst>
            </p:spPr>
            <p:txBody>
              <a:bodyPr wrap="none">
                <a:spAutoFit/>
              </a:bodyPr>
              <a:lstStyle/>
              <a:p>
                <a:pPr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检查自读情况</a:t>
                </a:r>
                <a:endPara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846139" y="1545167"/>
            <a:ext cx="6854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华文彩云" pitchFamily="2" charset="-122"/>
              </a:rPr>
              <a:t>再读课文，想一想课文写了什么？</a:t>
            </a:r>
            <a:endParaRPr lang="zh-CN" altLang="en-US" sz="32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华文彩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4875" y="2463801"/>
            <a:ext cx="7164388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这篇散文生动地描写了白鹭颜色、身段的精巧以及觅食、栖息、飞行时的韵味，给人以美的享受。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1397001" y="22817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4589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" name="圆角矩形 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2735263" y="22817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4068763" y="22817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5400676" y="22817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6732588" y="22817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746126" y="4000501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2085976" y="3983567"/>
          <a:ext cx="898525" cy="1200151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3413126" y="3983567"/>
          <a:ext cx="898525" cy="1200151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47"/>
          <p:cNvGraphicFramePr>
            <a:graphicFrameLocks noGrp="1"/>
          </p:cNvGraphicFramePr>
          <p:nvPr/>
        </p:nvGraphicFramePr>
        <p:xfrm>
          <a:off x="4760913" y="39835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Group 47"/>
          <p:cNvGraphicFramePr>
            <a:graphicFrameLocks noGrp="1"/>
          </p:cNvGraphicFramePr>
          <p:nvPr/>
        </p:nvGraphicFramePr>
        <p:xfrm>
          <a:off x="6115051" y="39835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47"/>
          <p:cNvGraphicFramePr>
            <a:graphicFrameLocks noGrp="1"/>
          </p:cNvGraphicFramePr>
          <p:nvPr/>
        </p:nvGraphicFramePr>
        <p:xfrm>
          <a:off x="7427913" y="39835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矩形 25">
            <a:hlinkClick r:id="rId1" action="ppaction://hlinksldjump"/>
          </p:cNvPr>
          <p:cNvSpPr/>
          <p:nvPr/>
        </p:nvSpPr>
        <p:spPr>
          <a:xfrm>
            <a:off x="1405918" y="22885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配</a:t>
            </a:r>
            <a:endParaRPr lang="zh-CN" altLang="en-US" sz="20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矩形 26">
            <a:hlinkClick r:id="rId2" action="ppaction://hlinksldjump"/>
          </p:cNvPr>
          <p:cNvSpPr/>
          <p:nvPr/>
        </p:nvSpPr>
        <p:spPr>
          <a:xfrm>
            <a:off x="2744181" y="22885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宜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>
            <a:hlinkClick r:id="rId3" action="ppaction://hlinksldjump"/>
          </p:cNvPr>
          <p:cNvSpPr/>
          <p:nvPr/>
        </p:nvSpPr>
        <p:spPr>
          <a:xfrm>
            <a:off x="4068254" y="2281767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鹤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>
            <a:hlinkClick r:id="rId4" action="ppaction://hlinksldjump"/>
          </p:cNvPr>
          <p:cNvSpPr/>
          <p:nvPr/>
        </p:nvSpPr>
        <p:spPr>
          <a:xfrm>
            <a:off x="5400166" y="22885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嫌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>
            <a:hlinkClick r:id="rId5" action="ppaction://hlinksldjump"/>
          </p:cNvPr>
          <p:cNvSpPr/>
          <p:nvPr/>
        </p:nvSpPr>
        <p:spPr>
          <a:xfrm>
            <a:off x="6744679" y="2282024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朱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>
            <a:hlinkClick r:id="rId6" action="ppaction://hlinksldjump"/>
          </p:cNvPr>
          <p:cNvSpPr/>
          <p:nvPr/>
        </p:nvSpPr>
        <p:spPr>
          <a:xfrm>
            <a:off x="755540" y="4014952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>
            <a:hlinkClick r:id="rId7" action="ppaction://hlinksldjump"/>
          </p:cNvPr>
          <p:cNvSpPr/>
          <p:nvPr/>
        </p:nvSpPr>
        <p:spPr>
          <a:xfrm>
            <a:off x="2095775" y="4002888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框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>
            <a:hlinkClick r:id="rId8" action="ppaction://hlinksldjump"/>
          </p:cNvPr>
          <p:cNvSpPr/>
          <p:nvPr/>
        </p:nvSpPr>
        <p:spPr>
          <a:xfrm>
            <a:off x="3422107" y="4002888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匣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>
            <a:hlinkClick r:id="rId9" action="ppaction://hlinksldjump"/>
          </p:cNvPr>
          <p:cNvSpPr/>
          <p:nvPr/>
        </p:nvSpPr>
        <p:spPr>
          <a:xfrm>
            <a:off x="4770673" y="3998837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哨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>
            <a:hlinkClick r:id="rId10" action="ppaction://hlinksldjump"/>
          </p:cNvPr>
          <p:cNvSpPr/>
          <p:nvPr/>
        </p:nvSpPr>
        <p:spPr>
          <a:xfrm>
            <a:off x="6116848" y="3981296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澄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>
            <a:hlinkClick r:id="rId11" action="ppaction://hlinksldjump"/>
          </p:cNvPr>
          <p:cNvSpPr/>
          <p:nvPr/>
        </p:nvSpPr>
        <p:spPr>
          <a:xfrm>
            <a:off x="7438621" y="39903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韵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3" name="Rectangle 75"/>
          <p:cNvSpPr>
            <a:spLocks noChangeArrowheads="1"/>
          </p:cNvSpPr>
          <p:nvPr/>
        </p:nvSpPr>
        <p:spPr bwMode="auto">
          <a:xfrm>
            <a:off x="6005358" y="2135717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12367" name="Freeform 79"/>
          <p:cNvSpPr/>
          <p:nvPr/>
        </p:nvSpPr>
        <p:spPr bwMode="auto">
          <a:xfrm>
            <a:off x="6029326" y="2383367"/>
            <a:ext cx="727075" cy="245533"/>
          </a:xfrm>
          <a:custGeom>
            <a:avLst/>
            <a:gdLst>
              <a:gd name="T0" fmla="*/ 2147483647 w 1145"/>
              <a:gd name="T1" fmla="*/ 2147483647 h 291"/>
              <a:gd name="T2" fmla="*/ 0 w 1145"/>
              <a:gd name="T3" fmla="*/ 2147483647 h 291"/>
              <a:gd name="T4" fmla="*/ 0 w 1145"/>
              <a:gd name="T5" fmla="*/ 2147483647 h 291"/>
              <a:gd name="T6" fmla="*/ 2147483647 w 1145"/>
              <a:gd name="T7" fmla="*/ 2147483647 h 291"/>
              <a:gd name="T8" fmla="*/ 2147483647 w 1145"/>
              <a:gd name="T9" fmla="*/ 2147483647 h 291"/>
              <a:gd name="T10" fmla="*/ 2147483647 w 1145"/>
              <a:gd name="T11" fmla="*/ 2147483647 h 291"/>
              <a:gd name="T12" fmla="*/ 2147483647 w 1145"/>
              <a:gd name="T13" fmla="*/ 2147483647 h 291"/>
              <a:gd name="T14" fmla="*/ 2147483647 w 1145"/>
              <a:gd name="T15" fmla="*/ 2147483647 h 291"/>
              <a:gd name="T16" fmla="*/ 2147483647 w 1145"/>
              <a:gd name="T17" fmla="*/ 2147483647 h 291"/>
              <a:gd name="T18" fmla="*/ 2147483647 w 1145"/>
              <a:gd name="T19" fmla="*/ 2147483647 h 291"/>
              <a:gd name="T20" fmla="*/ 2147483647 w 1145"/>
              <a:gd name="T21" fmla="*/ 2147483647 h 291"/>
              <a:gd name="T22" fmla="*/ 2147483647 w 1145"/>
              <a:gd name="T23" fmla="*/ 2147483647 h 291"/>
              <a:gd name="T24" fmla="*/ 2147483647 w 1145"/>
              <a:gd name="T25" fmla="*/ 2147483647 h 291"/>
              <a:gd name="T26" fmla="*/ 2147483647 w 1145"/>
              <a:gd name="T27" fmla="*/ 2147483647 h 291"/>
              <a:gd name="T28" fmla="*/ 2147483647 w 1145"/>
              <a:gd name="T29" fmla="*/ 2147483647 h 291"/>
              <a:gd name="T30" fmla="*/ 2147483647 w 1145"/>
              <a:gd name="T31" fmla="*/ 2147483647 h 291"/>
              <a:gd name="T32" fmla="*/ 2147483647 w 1145"/>
              <a:gd name="T33" fmla="*/ 2147483647 h 291"/>
              <a:gd name="T34" fmla="*/ 2147483647 w 1145"/>
              <a:gd name="T35" fmla="*/ 2147483647 h 291"/>
              <a:gd name="T36" fmla="*/ 2147483647 w 1145"/>
              <a:gd name="T37" fmla="*/ 0 h 291"/>
              <a:gd name="T38" fmla="*/ 2147483647 w 1145"/>
              <a:gd name="T39" fmla="*/ 0 h 291"/>
              <a:gd name="T40" fmla="*/ 2147483647 w 1145"/>
              <a:gd name="T41" fmla="*/ 0 h 291"/>
              <a:gd name="T42" fmla="*/ 2147483647 w 1145"/>
              <a:gd name="T43" fmla="*/ 0 h 291"/>
              <a:gd name="T44" fmla="*/ 2147483647 w 1145"/>
              <a:gd name="T45" fmla="*/ 2147483647 h 291"/>
              <a:gd name="T46" fmla="*/ 2147483647 w 1145"/>
              <a:gd name="T47" fmla="*/ 2147483647 h 291"/>
              <a:gd name="T48" fmla="*/ 2147483647 w 1145"/>
              <a:gd name="T49" fmla="*/ 2147483647 h 291"/>
              <a:gd name="T50" fmla="*/ 2147483647 w 1145"/>
              <a:gd name="T51" fmla="*/ 2147483647 h 291"/>
              <a:gd name="T52" fmla="*/ 2147483647 w 1145"/>
              <a:gd name="T53" fmla="*/ 2147483647 h 291"/>
              <a:gd name="T54" fmla="*/ 2147483647 w 1145"/>
              <a:gd name="T55" fmla="*/ 2147483647 h 291"/>
              <a:gd name="T56" fmla="*/ 2147483647 w 1145"/>
              <a:gd name="T57" fmla="*/ 2147483647 h 291"/>
              <a:gd name="T58" fmla="*/ 2147483647 w 1145"/>
              <a:gd name="T59" fmla="*/ 2147483647 h 291"/>
              <a:gd name="T60" fmla="*/ 2147483647 w 1145"/>
              <a:gd name="T61" fmla="*/ 2147483647 h 291"/>
              <a:gd name="T62" fmla="*/ 2147483647 w 1145"/>
              <a:gd name="T63" fmla="*/ 2147483647 h 291"/>
              <a:gd name="T64" fmla="*/ 2147483647 w 1145"/>
              <a:gd name="T65" fmla="*/ 2147483647 h 291"/>
              <a:gd name="T66" fmla="*/ 2147483647 w 1145"/>
              <a:gd name="T67" fmla="*/ 2147483647 h 291"/>
              <a:gd name="T68" fmla="*/ 2147483647 w 1145"/>
              <a:gd name="T69" fmla="*/ 2147483647 h 291"/>
              <a:gd name="T70" fmla="*/ 2147483647 w 1145"/>
              <a:gd name="T71" fmla="*/ 2147483647 h 291"/>
              <a:gd name="T72" fmla="*/ 2147483647 w 1145"/>
              <a:gd name="T73" fmla="*/ 2147483647 h 291"/>
              <a:gd name="T74" fmla="*/ 2147483647 w 1145"/>
              <a:gd name="T75" fmla="*/ 2147483647 h 291"/>
              <a:gd name="T76" fmla="*/ 2147483647 w 1145"/>
              <a:gd name="T77" fmla="*/ 2147483647 h 291"/>
              <a:gd name="T78" fmla="*/ 2147483647 w 1145"/>
              <a:gd name="T79" fmla="*/ 2147483647 h 29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45"/>
              <a:gd name="T121" fmla="*/ 0 h 291"/>
              <a:gd name="T122" fmla="*/ 1145 w 1145"/>
              <a:gd name="T123" fmla="*/ 291 h 29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45" h="291">
                <a:moveTo>
                  <a:pt x="39" y="266"/>
                </a:moveTo>
                <a:lnTo>
                  <a:pt x="26" y="253"/>
                </a:lnTo>
                <a:lnTo>
                  <a:pt x="13" y="253"/>
                </a:lnTo>
                <a:lnTo>
                  <a:pt x="0" y="241"/>
                </a:lnTo>
                <a:lnTo>
                  <a:pt x="0" y="228"/>
                </a:lnTo>
                <a:lnTo>
                  <a:pt x="13" y="215"/>
                </a:lnTo>
                <a:lnTo>
                  <a:pt x="26" y="215"/>
                </a:lnTo>
                <a:lnTo>
                  <a:pt x="39" y="203"/>
                </a:lnTo>
                <a:lnTo>
                  <a:pt x="51" y="203"/>
                </a:lnTo>
                <a:lnTo>
                  <a:pt x="64" y="190"/>
                </a:lnTo>
                <a:lnTo>
                  <a:pt x="90" y="190"/>
                </a:lnTo>
                <a:lnTo>
                  <a:pt x="102" y="190"/>
                </a:lnTo>
                <a:lnTo>
                  <a:pt x="128" y="177"/>
                </a:lnTo>
                <a:lnTo>
                  <a:pt x="153" y="177"/>
                </a:lnTo>
                <a:lnTo>
                  <a:pt x="179" y="165"/>
                </a:lnTo>
                <a:lnTo>
                  <a:pt x="204" y="165"/>
                </a:lnTo>
                <a:lnTo>
                  <a:pt x="242" y="152"/>
                </a:lnTo>
                <a:lnTo>
                  <a:pt x="280" y="152"/>
                </a:lnTo>
                <a:lnTo>
                  <a:pt x="319" y="139"/>
                </a:lnTo>
                <a:lnTo>
                  <a:pt x="357" y="126"/>
                </a:lnTo>
                <a:lnTo>
                  <a:pt x="408" y="114"/>
                </a:lnTo>
                <a:lnTo>
                  <a:pt x="446" y="114"/>
                </a:lnTo>
                <a:lnTo>
                  <a:pt x="497" y="101"/>
                </a:lnTo>
                <a:lnTo>
                  <a:pt x="548" y="88"/>
                </a:lnTo>
                <a:lnTo>
                  <a:pt x="598" y="76"/>
                </a:lnTo>
                <a:lnTo>
                  <a:pt x="637" y="63"/>
                </a:lnTo>
                <a:lnTo>
                  <a:pt x="675" y="50"/>
                </a:lnTo>
                <a:lnTo>
                  <a:pt x="713" y="50"/>
                </a:lnTo>
                <a:lnTo>
                  <a:pt x="751" y="38"/>
                </a:lnTo>
                <a:lnTo>
                  <a:pt x="789" y="38"/>
                </a:lnTo>
                <a:lnTo>
                  <a:pt x="815" y="25"/>
                </a:lnTo>
                <a:lnTo>
                  <a:pt x="853" y="25"/>
                </a:lnTo>
                <a:lnTo>
                  <a:pt x="878" y="12"/>
                </a:lnTo>
                <a:lnTo>
                  <a:pt x="904" y="12"/>
                </a:lnTo>
                <a:lnTo>
                  <a:pt x="916" y="12"/>
                </a:lnTo>
                <a:lnTo>
                  <a:pt x="942" y="0"/>
                </a:lnTo>
                <a:lnTo>
                  <a:pt x="955" y="0"/>
                </a:lnTo>
                <a:lnTo>
                  <a:pt x="967" y="0"/>
                </a:lnTo>
                <a:lnTo>
                  <a:pt x="980" y="0"/>
                </a:lnTo>
                <a:lnTo>
                  <a:pt x="1018" y="0"/>
                </a:lnTo>
                <a:lnTo>
                  <a:pt x="1044" y="0"/>
                </a:lnTo>
                <a:lnTo>
                  <a:pt x="1069" y="0"/>
                </a:lnTo>
                <a:lnTo>
                  <a:pt x="1095" y="12"/>
                </a:lnTo>
                <a:lnTo>
                  <a:pt x="1120" y="25"/>
                </a:lnTo>
                <a:lnTo>
                  <a:pt x="1133" y="38"/>
                </a:lnTo>
                <a:lnTo>
                  <a:pt x="1133" y="50"/>
                </a:lnTo>
                <a:lnTo>
                  <a:pt x="1145" y="63"/>
                </a:lnTo>
                <a:lnTo>
                  <a:pt x="1133" y="63"/>
                </a:lnTo>
                <a:lnTo>
                  <a:pt x="1133" y="76"/>
                </a:lnTo>
                <a:lnTo>
                  <a:pt x="1120" y="76"/>
                </a:lnTo>
                <a:lnTo>
                  <a:pt x="1107" y="88"/>
                </a:lnTo>
                <a:lnTo>
                  <a:pt x="1095" y="88"/>
                </a:lnTo>
                <a:lnTo>
                  <a:pt x="1069" y="101"/>
                </a:lnTo>
                <a:lnTo>
                  <a:pt x="1018" y="114"/>
                </a:lnTo>
                <a:lnTo>
                  <a:pt x="980" y="126"/>
                </a:lnTo>
                <a:lnTo>
                  <a:pt x="916" y="139"/>
                </a:lnTo>
                <a:lnTo>
                  <a:pt x="853" y="152"/>
                </a:lnTo>
                <a:lnTo>
                  <a:pt x="777" y="177"/>
                </a:lnTo>
                <a:lnTo>
                  <a:pt x="700" y="190"/>
                </a:lnTo>
                <a:lnTo>
                  <a:pt x="637" y="203"/>
                </a:lnTo>
                <a:lnTo>
                  <a:pt x="573" y="215"/>
                </a:lnTo>
                <a:lnTo>
                  <a:pt x="509" y="228"/>
                </a:lnTo>
                <a:lnTo>
                  <a:pt x="458" y="241"/>
                </a:lnTo>
                <a:lnTo>
                  <a:pt x="395" y="253"/>
                </a:lnTo>
                <a:lnTo>
                  <a:pt x="357" y="253"/>
                </a:lnTo>
                <a:lnTo>
                  <a:pt x="306" y="266"/>
                </a:lnTo>
                <a:lnTo>
                  <a:pt x="268" y="266"/>
                </a:lnTo>
                <a:lnTo>
                  <a:pt x="229" y="279"/>
                </a:lnTo>
                <a:lnTo>
                  <a:pt x="191" y="279"/>
                </a:lnTo>
                <a:lnTo>
                  <a:pt x="166" y="279"/>
                </a:lnTo>
                <a:lnTo>
                  <a:pt x="153" y="291"/>
                </a:lnTo>
                <a:lnTo>
                  <a:pt x="140" y="291"/>
                </a:lnTo>
                <a:lnTo>
                  <a:pt x="128" y="291"/>
                </a:lnTo>
                <a:lnTo>
                  <a:pt x="115" y="291"/>
                </a:lnTo>
                <a:lnTo>
                  <a:pt x="90" y="279"/>
                </a:lnTo>
                <a:lnTo>
                  <a:pt x="64" y="279"/>
                </a:lnTo>
                <a:lnTo>
                  <a:pt x="39" y="2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8" name="Freeform 80"/>
          <p:cNvSpPr/>
          <p:nvPr/>
        </p:nvSpPr>
        <p:spPr bwMode="auto">
          <a:xfrm>
            <a:off x="6797676" y="2575985"/>
            <a:ext cx="549275" cy="535516"/>
          </a:xfrm>
          <a:custGeom>
            <a:avLst/>
            <a:gdLst>
              <a:gd name="T0" fmla="*/ 2147483647 w 865"/>
              <a:gd name="T1" fmla="*/ 2147483647 h 633"/>
              <a:gd name="T2" fmla="*/ 2147483647 w 865"/>
              <a:gd name="T3" fmla="*/ 2147483647 h 633"/>
              <a:gd name="T4" fmla="*/ 2147483647 w 865"/>
              <a:gd name="T5" fmla="*/ 2147483647 h 633"/>
              <a:gd name="T6" fmla="*/ 2147483647 w 865"/>
              <a:gd name="T7" fmla="*/ 2147483647 h 633"/>
              <a:gd name="T8" fmla="*/ 2147483647 w 865"/>
              <a:gd name="T9" fmla="*/ 2147483647 h 633"/>
              <a:gd name="T10" fmla="*/ 2147483647 w 865"/>
              <a:gd name="T11" fmla="*/ 2147483647 h 633"/>
              <a:gd name="T12" fmla="*/ 2147483647 w 865"/>
              <a:gd name="T13" fmla="*/ 2147483647 h 633"/>
              <a:gd name="T14" fmla="*/ 2147483647 w 865"/>
              <a:gd name="T15" fmla="*/ 2147483647 h 633"/>
              <a:gd name="T16" fmla="*/ 2147483647 w 865"/>
              <a:gd name="T17" fmla="*/ 2147483647 h 633"/>
              <a:gd name="T18" fmla="*/ 2147483647 w 865"/>
              <a:gd name="T19" fmla="*/ 2147483647 h 633"/>
              <a:gd name="T20" fmla="*/ 2147483647 w 865"/>
              <a:gd name="T21" fmla="*/ 2147483647 h 633"/>
              <a:gd name="T22" fmla="*/ 2147483647 w 865"/>
              <a:gd name="T23" fmla="*/ 2147483647 h 633"/>
              <a:gd name="T24" fmla="*/ 2147483647 w 865"/>
              <a:gd name="T25" fmla="*/ 2147483647 h 633"/>
              <a:gd name="T26" fmla="*/ 2147483647 w 865"/>
              <a:gd name="T27" fmla="*/ 2147483647 h 633"/>
              <a:gd name="T28" fmla="*/ 2147483647 w 865"/>
              <a:gd name="T29" fmla="*/ 2147483647 h 633"/>
              <a:gd name="T30" fmla="*/ 2147483647 w 865"/>
              <a:gd name="T31" fmla="*/ 2147483647 h 633"/>
              <a:gd name="T32" fmla="*/ 2147483647 w 865"/>
              <a:gd name="T33" fmla="*/ 2147483647 h 633"/>
              <a:gd name="T34" fmla="*/ 2147483647 w 865"/>
              <a:gd name="T35" fmla="*/ 2147483647 h 633"/>
              <a:gd name="T36" fmla="*/ 2147483647 w 865"/>
              <a:gd name="T37" fmla="*/ 2147483647 h 633"/>
              <a:gd name="T38" fmla="*/ 2147483647 w 865"/>
              <a:gd name="T39" fmla="*/ 2147483647 h 633"/>
              <a:gd name="T40" fmla="*/ 2147483647 w 865"/>
              <a:gd name="T41" fmla="*/ 2147483647 h 633"/>
              <a:gd name="T42" fmla="*/ 2147483647 w 865"/>
              <a:gd name="T43" fmla="*/ 2147483647 h 633"/>
              <a:gd name="T44" fmla="*/ 2147483647 w 865"/>
              <a:gd name="T45" fmla="*/ 2147483647 h 633"/>
              <a:gd name="T46" fmla="*/ 2147483647 w 865"/>
              <a:gd name="T47" fmla="*/ 2147483647 h 633"/>
              <a:gd name="T48" fmla="*/ 2147483647 w 865"/>
              <a:gd name="T49" fmla="*/ 2147483647 h 633"/>
              <a:gd name="T50" fmla="*/ 2147483647 w 865"/>
              <a:gd name="T51" fmla="*/ 2147483647 h 633"/>
              <a:gd name="T52" fmla="*/ 2147483647 w 865"/>
              <a:gd name="T53" fmla="*/ 2147483647 h 633"/>
              <a:gd name="T54" fmla="*/ 2147483647 w 865"/>
              <a:gd name="T55" fmla="*/ 2147483647 h 633"/>
              <a:gd name="T56" fmla="*/ 2147483647 w 865"/>
              <a:gd name="T57" fmla="*/ 2147483647 h 633"/>
              <a:gd name="T58" fmla="*/ 2147483647 w 865"/>
              <a:gd name="T59" fmla="*/ 2147483647 h 633"/>
              <a:gd name="T60" fmla="*/ 2147483647 w 865"/>
              <a:gd name="T61" fmla="*/ 2147483647 h 633"/>
              <a:gd name="T62" fmla="*/ 2147483647 w 865"/>
              <a:gd name="T63" fmla="*/ 2147483647 h 633"/>
              <a:gd name="T64" fmla="*/ 2147483647 w 865"/>
              <a:gd name="T65" fmla="*/ 2147483647 h 633"/>
              <a:gd name="T66" fmla="*/ 2147483647 w 865"/>
              <a:gd name="T67" fmla="*/ 2147483647 h 633"/>
              <a:gd name="T68" fmla="*/ 2147483647 w 865"/>
              <a:gd name="T69" fmla="*/ 2147483647 h 633"/>
              <a:gd name="T70" fmla="*/ 2147483647 w 865"/>
              <a:gd name="T71" fmla="*/ 2147483647 h 633"/>
              <a:gd name="T72" fmla="*/ 2147483647 w 865"/>
              <a:gd name="T73" fmla="*/ 2147483647 h 633"/>
              <a:gd name="T74" fmla="*/ 2147483647 w 865"/>
              <a:gd name="T75" fmla="*/ 2147483647 h 633"/>
              <a:gd name="T76" fmla="*/ 2147483647 w 865"/>
              <a:gd name="T77" fmla="*/ 2147483647 h 633"/>
              <a:gd name="T78" fmla="*/ 2147483647 w 865"/>
              <a:gd name="T79" fmla="*/ 2147483647 h 633"/>
              <a:gd name="T80" fmla="*/ 2147483647 w 865"/>
              <a:gd name="T81" fmla="*/ 2147483647 h 633"/>
              <a:gd name="T82" fmla="*/ 2147483647 w 865"/>
              <a:gd name="T83" fmla="*/ 2147483647 h 633"/>
              <a:gd name="T84" fmla="*/ 2147483647 w 865"/>
              <a:gd name="T85" fmla="*/ 0 h 633"/>
              <a:gd name="T86" fmla="*/ 2147483647 w 865"/>
              <a:gd name="T87" fmla="*/ 0 h 633"/>
              <a:gd name="T88" fmla="*/ 2147483647 w 865"/>
              <a:gd name="T89" fmla="*/ 2147483647 h 633"/>
              <a:gd name="T90" fmla="*/ 2147483647 w 865"/>
              <a:gd name="T91" fmla="*/ 2147483647 h 633"/>
              <a:gd name="T92" fmla="*/ 2147483647 w 865"/>
              <a:gd name="T93" fmla="*/ 2147483647 h 633"/>
              <a:gd name="T94" fmla="*/ 2147483647 w 865"/>
              <a:gd name="T95" fmla="*/ 2147483647 h 6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65"/>
              <a:gd name="T145" fmla="*/ 0 h 633"/>
              <a:gd name="T146" fmla="*/ 865 w 865"/>
              <a:gd name="T147" fmla="*/ 633 h 6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65" h="633">
                <a:moveTo>
                  <a:pt x="751" y="63"/>
                </a:moveTo>
                <a:lnTo>
                  <a:pt x="776" y="76"/>
                </a:lnTo>
                <a:lnTo>
                  <a:pt x="802" y="89"/>
                </a:lnTo>
                <a:lnTo>
                  <a:pt x="827" y="101"/>
                </a:lnTo>
                <a:lnTo>
                  <a:pt x="840" y="101"/>
                </a:lnTo>
                <a:lnTo>
                  <a:pt x="852" y="114"/>
                </a:lnTo>
                <a:lnTo>
                  <a:pt x="852" y="127"/>
                </a:lnTo>
                <a:lnTo>
                  <a:pt x="865" y="127"/>
                </a:lnTo>
                <a:lnTo>
                  <a:pt x="865" y="139"/>
                </a:lnTo>
                <a:lnTo>
                  <a:pt x="852" y="152"/>
                </a:lnTo>
                <a:lnTo>
                  <a:pt x="840" y="165"/>
                </a:lnTo>
                <a:lnTo>
                  <a:pt x="827" y="177"/>
                </a:lnTo>
                <a:lnTo>
                  <a:pt x="814" y="190"/>
                </a:lnTo>
                <a:lnTo>
                  <a:pt x="802" y="203"/>
                </a:lnTo>
                <a:lnTo>
                  <a:pt x="789" y="203"/>
                </a:lnTo>
                <a:lnTo>
                  <a:pt x="789" y="215"/>
                </a:lnTo>
                <a:lnTo>
                  <a:pt x="776" y="228"/>
                </a:lnTo>
                <a:lnTo>
                  <a:pt x="763" y="253"/>
                </a:lnTo>
                <a:lnTo>
                  <a:pt x="763" y="266"/>
                </a:lnTo>
                <a:lnTo>
                  <a:pt x="751" y="291"/>
                </a:lnTo>
                <a:lnTo>
                  <a:pt x="738" y="317"/>
                </a:lnTo>
                <a:lnTo>
                  <a:pt x="725" y="342"/>
                </a:lnTo>
                <a:lnTo>
                  <a:pt x="713" y="367"/>
                </a:lnTo>
                <a:lnTo>
                  <a:pt x="700" y="405"/>
                </a:lnTo>
                <a:lnTo>
                  <a:pt x="687" y="431"/>
                </a:lnTo>
                <a:lnTo>
                  <a:pt x="674" y="469"/>
                </a:lnTo>
                <a:lnTo>
                  <a:pt x="662" y="507"/>
                </a:lnTo>
                <a:lnTo>
                  <a:pt x="649" y="557"/>
                </a:lnTo>
                <a:lnTo>
                  <a:pt x="623" y="595"/>
                </a:lnTo>
                <a:lnTo>
                  <a:pt x="484" y="633"/>
                </a:lnTo>
                <a:lnTo>
                  <a:pt x="496" y="583"/>
                </a:lnTo>
                <a:lnTo>
                  <a:pt x="509" y="545"/>
                </a:lnTo>
                <a:lnTo>
                  <a:pt x="522" y="494"/>
                </a:lnTo>
                <a:lnTo>
                  <a:pt x="534" y="456"/>
                </a:lnTo>
                <a:lnTo>
                  <a:pt x="547" y="418"/>
                </a:lnTo>
                <a:lnTo>
                  <a:pt x="547" y="380"/>
                </a:lnTo>
                <a:lnTo>
                  <a:pt x="560" y="355"/>
                </a:lnTo>
                <a:lnTo>
                  <a:pt x="560" y="317"/>
                </a:lnTo>
                <a:lnTo>
                  <a:pt x="573" y="291"/>
                </a:lnTo>
                <a:lnTo>
                  <a:pt x="573" y="279"/>
                </a:lnTo>
                <a:lnTo>
                  <a:pt x="585" y="253"/>
                </a:lnTo>
                <a:lnTo>
                  <a:pt x="585" y="241"/>
                </a:lnTo>
                <a:lnTo>
                  <a:pt x="585" y="228"/>
                </a:lnTo>
                <a:lnTo>
                  <a:pt x="585" y="215"/>
                </a:lnTo>
                <a:lnTo>
                  <a:pt x="585" y="203"/>
                </a:lnTo>
                <a:lnTo>
                  <a:pt x="573" y="203"/>
                </a:lnTo>
                <a:lnTo>
                  <a:pt x="560" y="190"/>
                </a:lnTo>
                <a:lnTo>
                  <a:pt x="547" y="190"/>
                </a:lnTo>
                <a:lnTo>
                  <a:pt x="534" y="190"/>
                </a:lnTo>
                <a:lnTo>
                  <a:pt x="522" y="190"/>
                </a:lnTo>
                <a:lnTo>
                  <a:pt x="509" y="190"/>
                </a:lnTo>
                <a:lnTo>
                  <a:pt x="484" y="203"/>
                </a:lnTo>
                <a:lnTo>
                  <a:pt x="458" y="203"/>
                </a:lnTo>
                <a:lnTo>
                  <a:pt x="433" y="215"/>
                </a:lnTo>
                <a:lnTo>
                  <a:pt x="394" y="215"/>
                </a:lnTo>
                <a:lnTo>
                  <a:pt x="356" y="228"/>
                </a:lnTo>
                <a:lnTo>
                  <a:pt x="318" y="241"/>
                </a:lnTo>
                <a:lnTo>
                  <a:pt x="267" y="253"/>
                </a:lnTo>
                <a:lnTo>
                  <a:pt x="229" y="266"/>
                </a:lnTo>
                <a:lnTo>
                  <a:pt x="191" y="266"/>
                </a:lnTo>
                <a:lnTo>
                  <a:pt x="153" y="279"/>
                </a:lnTo>
                <a:lnTo>
                  <a:pt x="127" y="279"/>
                </a:lnTo>
                <a:lnTo>
                  <a:pt x="102" y="279"/>
                </a:lnTo>
                <a:lnTo>
                  <a:pt x="89" y="279"/>
                </a:lnTo>
                <a:lnTo>
                  <a:pt x="76" y="279"/>
                </a:lnTo>
                <a:lnTo>
                  <a:pt x="64" y="266"/>
                </a:lnTo>
                <a:lnTo>
                  <a:pt x="38" y="253"/>
                </a:lnTo>
                <a:lnTo>
                  <a:pt x="26" y="228"/>
                </a:lnTo>
                <a:lnTo>
                  <a:pt x="13" y="215"/>
                </a:lnTo>
                <a:lnTo>
                  <a:pt x="0" y="190"/>
                </a:lnTo>
                <a:lnTo>
                  <a:pt x="89" y="177"/>
                </a:lnTo>
                <a:lnTo>
                  <a:pt x="178" y="152"/>
                </a:lnTo>
                <a:lnTo>
                  <a:pt x="280" y="139"/>
                </a:lnTo>
                <a:lnTo>
                  <a:pt x="369" y="114"/>
                </a:lnTo>
                <a:lnTo>
                  <a:pt x="420" y="101"/>
                </a:lnTo>
                <a:lnTo>
                  <a:pt x="458" y="89"/>
                </a:lnTo>
                <a:lnTo>
                  <a:pt x="484" y="76"/>
                </a:lnTo>
                <a:lnTo>
                  <a:pt x="522" y="76"/>
                </a:lnTo>
                <a:lnTo>
                  <a:pt x="547" y="63"/>
                </a:lnTo>
                <a:lnTo>
                  <a:pt x="560" y="51"/>
                </a:lnTo>
                <a:lnTo>
                  <a:pt x="573" y="51"/>
                </a:lnTo>
                <a:lnTo>
                  <a:pt x="585" y="38"/>
                </a:lnTo>
                <a:lnTo>
                  <a:pt x="598" y="25"/>
                </a:lnTo>
                <a:lnTo>
                  <a:pt x="611" y="13"/>
                </a:lnTo>
                <a:lnTo>
                  <a:pt x="623" y="0"/>
                </a:lnTo>
                <a:lnTo>
                  <a:pt x="636" y="0"/>
                </a:lnTo>
                <a:lnTo>
                  <a:pt x="649" y="0"/>
                </a:lnTo>
                <a:lnTo>
                  <a:pt x="649" y="13"/>
                </a:lnTo>
                <a:lnTo>
                  <a:pt x="674" y="13"/>
                </a:lnTo>
                <a:lnTo>
                  <a:pt x="687" y="25"/>
                </a:lnTo>
                <a:lnTo>
                  <a:pt x="700" y="38"/>
                </a:lnTo>
                <a:lnTo>
                  <a:pt x="725" y="51"/>
                </a:lnTo>
                <a:lnTo>
                  <a:pt x="751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0" name="Freeform 82"/>
          <p:cNvSpPr/>
          <p:nvPr/>
        </p:nvSpPr>
        <p:spPr bwMode="auto">
          <a:xfrm>
            <a:off x="6013451" y="2961218"/>
            <a:ext cx="112713" cy="1289049"/>
          </a:xfrm>
          <a:custGeom>
            <a:avLst/>
            <a:gdLst>
              <a:gd name="T0" fmla="*/ 2147483647 w 178"/>
              <a:gd name="T1" fmla="*/ 2147483647 h 1521"/>
              <a:gd name="T2" fmla="*/ 2147483647 w 178"/>
              <a:gd name="T3" fmla="*/ 2147483647 h 1521"/>
              <a:gd name="T4" fmla="*/ 2147483647 w 178"/>
              <a:gd name="T5" fmla="*/ 2147483647 h 1521"/>
              <a:gd name="T6" fmla="*/ 2147483647 w 178"/>
              <a:gd name="T7" fmla="*/ 2147483647 h 1521"/>
              <a:gd name="T8" fmla="*/ 2147483647 w 178"/>
              <a:gd name="T9" fmla="*/ 2147483647 h 1521"/>
              <a:gd name="T10" fmla="*/ 0 w 178"/>
              <a:gd name="T11" fmla="*/ 2147483647 h 1521"/>
              <a:gd name="T12" fmla="*/ 2147483647 w 178"/>
              <a:gd name="T13" fmla="*/ 2147483647 h 1521"/>
              <a:gd name="T14" fmla="*/ 2147483647 w 178"/>
              <a:gd name="T15" fmla="*/ 2147483647 h 1521"/>
              <a:gd name="T16" fmla="*/ 2147483647 w 178"/>
              <a:gd name="T17" fmla="*/ 2147483647 h 1521"/>
              <a:gd name="T18" fmla="*/ 2147483647 w 178"/>
              <a:gd name="T19" fmla="*/ 2147483647 h 1521"/>
              <a:gd name="T20" fmla="*/ 2147483647 w 178"/>
              <a:gd name="T21" fmla="*/ 2147483647 h 1521"/>
              <a:gd name="T22" fmla="*/ 2147483647 w 178"/>
              <a:gd name="T23" fmla="*/ 2147483647 h 1521"/>
              <a:gd name="T24" fmla="*/ 2147483647 w 178"/>
              <a:gd name="T25" fmla="*/ 2147483647 h 1521"/>
              <a:gd name="T26" fmla="*/ 2147483647 w 178"/>
              <a:gd name="T27" fmla="*/ 2147483647 h 1521"/>
              <a:gd name="T28" fmla="*/ 2147483647 w 178"/>
              <a:gd name="T29" fmla="*/ 2147483647 h 1521"/>
              <a:gd name="T30" fmla="*/ 2147483647 w 178"/>
              <a:gd name="T31" fmla="*/ 2147483647 h 1521"/>
              <a:gd name="T32" fmla="*/ 2147483647 w 178"/>
              <a:gd name="T33" fmla="*/ 2147483647 h 1521"/>
              <a:gd name="T34" fmla="*/ 2147483647 w 178"/>
              <a:gd name="T35" fmla="*/ 2147483647 h 1521"/>
              <a:gd name="T36" fmla="*/ 2147483647 w 178"/>
              <a:gd name="T37" fmla="*/ 2147483647 h 1521"/>
              <a:gd name="T38" fmla="*/ 2147483647 w 178"/>
              <a:gd name="T39" fmla="*/ 2147483647 h 1521"/>
              <a:gd name="T40" fmla="*/ 2147483647 w 178"/>
              <a:gd name="T41" fmla="*/ 2147483647 h 1521"/>
              <a:gd name="T42" fmla="*/ 2147483647 w 178"/>
              <a:gd name="T43" fmla="*/ 2147483647 h 1521"/>
              <a:gd name="T44" fmla="*/ 2147483647 w 178"/>
              <a:gd name="T45" fmla="*/ 2147483647 h 1521"/>
              <a:gd name="T46" fmla="*/ 2147483647 w 178"/>
              <a:gd name="T47" fmla="*/ 0 h 1521"/>
              <a:gd name="T48" fmla="*/ 2147483647 w 178"/>
              <a:gd name="T49" fmla="*/ 0 h 1521"/>
              <a:gd name="T50" fmla="*/ 2147483647 w 178"/>
              <a:gd name="T51" fmla="*/ 2147483647 h 1521"/>
              <a:gd name="T52" fmla="*/ 2147483647 w 178"/>
              <a:gd name="T53" fmla="*/ 2147483647 h 1521"/>
              <a:gd name="T54" fmla="*/ 2147483647 w 178"/>
              <a:gd name="T55" fmla="*/ 2147483647 h 1521"/>
              <a:gd name="T56" fmla="*/ 2147483647 w 178"/>
              <a:gd name="T57" fmla="*/ 2147483647 h 1521"/>
              <a:gd name="T58" fmla="*/ 2147483647 w 178"/>
              <a:gd name="T59" fmla="*/ 2147483647 h 1521"/>
              <a:gd name="T60" fmla="*/ 2147483647 w 178"/>
              <a:gd name="T61" fmla="*/ 2147483647 h 1521"/>
              <a:gd name="T62" fmla="*/ 2147483647 w 178"/>
              <a:gd name="T63" fmla="*/ 2147483647 h 1521"/>
              <a:gd name="T64" fmla="*/ 2147483647 w 178"/>
              <a:gd name="T65" fmla="*/ 2147483647 h 1521"/>
              <a:gd name="T66" fmla="*/ 2147483647 w 178"/>
              <a:gd name="T67" fmla="*/ 2147483647 h 1521"/>
              <a:gd name="T68" fmla="*/ 2147483647 w 178"/>
              <a:gd name="T69" fmla="*/ 2147483647 h 1521"/>
              <a:gd name="T70" fmla="*/ 2147483647 w 178"/>
              <a:gd name="T71" fmla="*/ 2147483647 h 1521"/>
              <a:gd name="T72" fmla="*/ 2147483647 w 178"/>
              <a:gd name="T73" fmla="*/ 2147483647 h 1521"/>
              <a:gd name="T74" fmla="*/ 2147483647 w 178"/>
              <a:gd name="T75" fmla="*/ 2147483647 h 1521"/>
              <a:gd name="T76" fmla="*/ 2147483647 w 178"/>
              <a:gd name="T77" fmla="*/ 2147483647 h 1521"/>
              <a:gd name="T78" fmla="*/ 2147483647 w 178"/>
              <a:gd name="T79" fmla="*/ 2147483647 h 152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8"/>
              <a:gd name="T121" fmla="*/ 0 h 1521"/>
              <a:gd name="T122" fmla="*/ 178 w 178"/>
              <a:gd name="T123" fmla="*/ 1521 h 152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8" h="1521">
                <a:moveTo>
                  <a:pt x="102" y="1521"/>
                </a:moveTo>
                <a:lnTo>
                  <a:pt x="102" y="1521"/>
                </a:lnTo>
                <a:lnTo>
                  <a:pt x="89" y="1521"/>
                </a:lnTo>
                <a:lnTo>
                  <a:pt x="76" y="1521"/>
                </a:lnTo>
                <a:lnTo>
                  <a:pt x="76" y="1508"/>
                </a:lnTo>
                <a:lnTo>
                  <a:pt x="64" y="1495"/>
                </a:lnTo>
                <a:lnTo>
                  <a:pt x="51" y="1483"/>
                </a:lnTo>
                <a:lnTo>
                  <a:pt x="25" y="1457"/>
                </a:lnTo>
                <a:lnTo>
                  <a:pt x="13" y="1419"/>
                </a:lnTo>
                <a:lnTo>
                  <a:pt x="13" y="1394"/>
                </a:lnTo>
                <a:lnTo>
                  <a:pt x="0" y="1369"/>
                </a:lnTo>
                <a:lnTo>
                  <a:pt x="13" y="1369"/>
                </a:lnTo>
                <a:lnTo>
                  <a:pt x="13" y="1356"/>
                </a:lnTo>
                <a:lnTo>
                  <a:pt x="13" y="1343"/>
                </a:lnTo>
                <a:lnTo>
                  <a:pt x="13" y="1318"/>
                </a:lnTo>
                <a:lnTo>
                  <a:pt x="13" y="1305"/>
                </a:lnTo>
                <a:lnTo>
                  <a:pt x="13" y="1280"/>
                </a:lnTo>
                <a:lnTo>
                  <a:pt x="13" y="1267"/>
                </a:lnTo>
                <a:lnTo>
                  <a:pt x="13" y="1242"/>
                </a:lnTo>
                <a:lnTo>
                  <a:pt x="13" y="1204"/>
                </a:lnTo>
                <a:lnTo>
                  <a:pt x="25" y="1178"/>
                </a:lnTo>
                <a:lnTo>
                  <a:pt x="25" y="1153"/>
                </a:lnTo>
                <a:lnTo>
                  <a:pt x="25" y="1115"/>
                </a:lnTo>
                <a:lnTo>
                  <a:pt x="25" y="1077"/>
                </a:lnTo>
                <a:lnTo>
                  <a:pt x="38" y="1039"/>
                </a:lnTo>
                <a:lnTo>
                  <a:pt x="38" y="950"/>
                </a:lnTo>
                <a:lnTo>
                  <a:pt x="38" y="862"/>
                </a:lnTo>
                <a:lnTo>
                  <a:pt x="51" y="786"/>
                </a:lnTo>
                <a:lnTo>
                  <a:pt x="51" y="722"/>
                </a:lnTo>
                <a:lnTo>
                  <a:pt x="51" y="659"/>
                </a:lnTo>
                <a:lnTo>
                  <a:pt x="64" y="596"/>
                </a:lnTo>
                <a:lnTo>
                  <a:pt x="64" y="532"/>
                </a:lnTo>
                <a:lnTo>
                  <a:pt x="64" y="494"/>
                </a:lnTo>
                <a:lnTo>
                  <a:pt x="64" y="444"/>
                </a:lnTo>
                <a:lnTo>
                  <a:pt x="64" y="367"/>
                </a:lnTo>
                <a:lnTo>
                  <a:pt x="51" y="291"/>
                </a:lnTo>
                <a:lnTo>
                  <a:pt x="38" y="228"/>
                </a:lnTo>
                <a:lnTo>
                  <a:pt x="25" y="152"/>
                </a:lnTo>
                <a:lnTo>
                  <a:pt x="25" y="127"/>
                </a:lnTo>
                <a:lnTo>
                  <a:pt x="13" y="101"/>
                </a:lnTo>
                <a:lnTo>
                  <a:pt x="13" y="76"/>
                </a:lnTo>
                <a:lnTo>
                  <a:pt x="13" y="51"/>
                </a:lnTo>
                <a:lnTo>
                  <a:pt x="13" y="38"/>
                </a:lnTo>
                <a:lnTo>
                  <a:pt x="13" y="25"/>
                </a:lnTo>
                <a:lnTo>
                  <a:pt x="25" y="13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76" y="13"/>
                </a:lnTo>
                <a:lnTo>
                  <a:pt x="102" y="13"/>
                </a:lnTo>
                <a:lnTo>
                  <a:pt x="127" y="25"/>
                </a:lnTo>
                <a:lnTo>
                  <a:pt x="153" y="51"/>
                </a:lnTo>
                <a:lnTo>
                  <a:pt x="178" y="63"/>
                </a:lnTo>
                <a:lnTo>
                  <a:pt x="178" y="165"/>
                </a:lnTo>
                <a:lnTo>
                  <a:pt x="178" y="279"/>
                </a:lnTo>
                <a:lnTo>
                  <a:pt x="165" y="380"/>
                </a:lnTo>
                <a:lnTo>
                  <a:pt x="165" y="494"/>
                </a:lnTo>
                <a:lnTo>
                  <a:pt x="165" y="608"/>
                </a:lnTo>
                <a:lnTo>
                  <a:pt x="165" y="735"/>
                </a:lnTo>
                <a:lnTo>
                  <a:pt x="153" y="849"/>
                </a:lnTo>
                <a:lnTo>
                  <a:pt x="153" y="976"/>
                </a:lnTo>
                <a:lnTo>
                  <a:pt x="153" y="1039"/>
                </a:lnTo>
                <a:lnTo>
                  <a:pt x="153" y="1090"/>
                </a:lnTo>
                <a:lnTo>
                  <a:pt x="140" y="1153"/>
                </a:lnTo>
                <a:lnTo>
                  <a:pt x="140" y="1204"/>
                </a:lnTo>
                <a:lnTo>
                  <a:pt x="140" y="1242"/>
                </a:lnTo>
                <a:lnTo>
                  <a:pt x="140" y="1292"/>
                </a:lnTo>
                <a:lnTo>
                  <a:pt x="127" y="1331"/>
                </a:lnTo>
                <a:lnTo>
                  <a:pt x="127" y="1356"/>
                </a:lnTo>
                <a:lnTo>
                  <a:pt x="127" y="1394"/>
                </a:lnTo>
                <a:lnTo>
                  <a:pt x="127" y="1419"/>
                </a:lnTo>
                <a:lnTo>
                  <a:pt x="115" y="1445"/>
                </a:lnTo>
                <a:lnTo>
                  <a:pt x="115" y="1470"/>
                </a:lnTo>
                <a:lnTo>
                  <a:pt x="115" y="1483"/>
                </a:lnTo>
                <a:lnTo>
                  <a:pt x="115" y="1495"/>
                </a:lnTo>
                <a:lnTo>
                  <a:pt x="115" y="1508"/>
                </a:lnTo>
                <a:lnTo>
                  <a:pt x="102" y="15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1" name="Freeform 83"/>
          <p:cNvSpPr/>
          <p:nvPr/>
        </p:nvSpPr>
        <p:spPr bwMode="auto">
          <a:xfrm>
            <a:off x="6183314" y="3604685"/>
            <a:ext cx="331787" cy="129116"/>
          </a:xfrm>
          <a:custGeom>
            <a:avLst/>
            <a:gdLst>
              <a:gd name="T0" fmla="*/ 2147483647 w 522"/>
              <a:gd name="T1" fmla="*/ 2147483647 h 152"/>
              <a:gd name="T2" fmla="*/ 2147483647 w 522"/>
              <a:gd name="T3" fmla="*/ 2147483647 h 152"/>
              <a:gd name="T4" fmla="*/ 2147483647 w 522"/>
              <a:gd name="T5" fmla="*/ 2147483647 h 152"/>
              <a:gd name="T6" fmla="*/ 2147483647 w 522"/>
              <a:gd name="T7" fmla="*/ 2147483647 h 152"/>
              <a:gd name="T8" fmla="*/ 2147483647 w 522"/>
              <a:gd name="T9" fmla="*/ 0 h 152"/>
              <a:gd name="T10" fmla="*/ 2147483647 w 522"/>
              <a:gd name="T11" fmla="*/ 0 h 152"/>
              <a:gd name="T12" fmla="*/ 2147483647 w 522"/>
              <a:gd name="T13" fmla="*/ 0 h 152"/>
              <a:gd name="T14" fmla="*/ 2147483647 w 522"/>
              <a:gd name="T15" fmla="*/ 0 h 152"/>
              <a:gd name="T16" fmla="*/ 2147483647 w 522"/>
              <a:gd name="T17" fmla="*/ 0 h 152"/>
              <a:gd name="T18" fmla="*/ 2147483647 w 522"/>
              <a:gd name="T19" fmla="*/ 2147483647 h 152"/>
              <a:gd name="T20" fmla="*/ 2147483647 w 522"/>
              <a:gd name="T21" fmla="*/ 2147483647 h 152"/>
              <a:gd name="T22" fmla="*/ 2147483647 w 522"/>
              <a:gd name="T23" fmla="*/ 2147483647 h 152"/>
              <a:gd name="T24" fmla="*/ 2147483647 w 522"/>
              <a:gd name="T25" fmla="*/ 2147483647 h 152"/>
              <a:gd name="T26" fmla="*/ 2147483647 w 522"/>
              <a:gd name="T27" fmla="*/ 2147483647 h 152"/>
              <a:gd name="T28" fmla="*/ 2147483647 w 522"/>
              <a:gd name="T29" fmla="*/ 2147483647 h 152"/>
              <a:gd name="T30" fmla="*/ 2147483647 w 522"/>
              <a:gd name="T31" fmla="*/ 2147483647 h 152"/>
              <a:gd name="T32" fmla="*/ 2147483647 w 522"/>
              <a:gd name="T33" fmla="*/ 2147483647 h 152"/>
              <a:gd name="T34" fmla="*/ 2147483647 w 522"/>
              <a:gd name="T35" fmla="*/ 2147483647 h 152"/>
              <a:gd name="T36" fmla="*/ 2147483647 w 522"/>
              <a:gd name="T37" fmla="*/ 2147483647 h 152"/>
              <a:gd name="T38" fmla="*/ 2147483647 w 522"/>
              <a:gd name="T39" fmla="*/ 2147483647 h 152"/>
              <a:gd name="T40" fmla="*/ 2147483647 w 522"/>
              <a:gd name="T41" fmla="*/ 2147483647 h 152"/>
              <a:gd name="T42" fmla="*/ 2147483647 w 522"/>
              <a:gd name="T43" fmla="*/ 2147483647 h 152"/>
              <a:gd name="T44" fmla="*/ 2147483647 w 522"/>
              <a:gd name="T45" fmla="*/ 2147483647 h 152"/>
              <a:gd name="T46" fmla="*/ 2147483647 w 522"/>
              <a:gd name="T47" fmla="*/ 2147483647 h 152"/>
              <a:gd name="T48" fmla="*/ 2147483647 w 522"/>
              <a:gd name="T49" fmla="*/ 2147483647 h 152"/>
              <a:gd name="T50" fmla="*/ 2147483647 w 522"/>
              <a:gd name="T51" fmla="*/ 2147483647 h 152"/>
              <a:gd name="T52" fmla="*/ 2147483647 w 522"/>
              <a:gd name="T53" fmla="*/ 2147483647 h 152"/>
              <a:gd name="T54" fmla="*/ 2147483647 w 522"/>
              <a:gd name="T55" fmla="*/ 2147483647 h 152"/>
              <a:gd name="T56" fmla="*/ 2147483647 w 522"/>
              <a:gd name="T57" fmla="*/ 2147483647 h 152"/>
              <a:gd name="T58" fmla="*/ 2147483647 w 522"/>
              <a:gd name="T59" fmla="*/ 2147483647 h 152"/>
              <a:gd name="T60" fmla="*/ 2147483647 w 522"/>
              <a:gd name="T61" fmla="*/ 2147483647 h 152"/>
              <a:gd name="T62" fmla="*/ 2147483647 w 522"/>
              <a:gd name="T63" fmla="*/ 2147483647 h 152"/>
              <a:gd name="T64" fmla="*/ 2147483647 w 522"/>
              <a:gd name="T65" fmla="*/ 2147483647 h 152"/>
              <a:gd name="T66" fmla="*/ 2147483647 w 522"/>
              <a:gd name="T67" fmla="*/ 2147483647 h 152"/>
              <a:gd name="T68" fmla="*/ 2147483647 w 522"/>
              <a:gd name="T69" fmla="*/ 2147483647 h 152"/>
              <a:gd name="T70" fmla="*/ 2147483647 w 522"/>
              <a:gd name="T71" fmla="*/ 2147483647 h 152"/>
              <a:gd name="T72" fmla="*/ 2147483647 w 522"/>
              <a:gd name="T73" fmla="*/ 2147483647 h 152"/>
              <a:gd name="T74" fmla="*/ 2147483647 w 522"/>
              <a:gd name="T75" fmla="*/ 2147483647 h 152"/>
              <a:gd name="T76" fmla="*/ 0 w 522"/>
              <a:gd name="T77" fmla="*/ 2147483647 h 152"/>
              <a:gd name="T78" fmla="*/ 0 w 522"/>
              <a:gd name="T79" fmla="*/ 2147483647 h 152"/>
              <a:gd name="T80" fmla="*/ 0 w 522"/>
              <a:gd name="T81" fmla="*/ 2147483647 h 152"/>
              <a:gd name="T82" fmla="*/ 0 w 522"/>
              <a:gd name="T83" fmla="*/ 2147483647 h 152"/>
              <a:gd name="T84" fmla="*/ 0 w 522"/>
              <a:gd name="T85" fmla="*/ 2147483647 h 152"/>
              <a:gd name="T86" fmla="*/ 2147483647 w 522"/>
              <a:gd name="T87" fmla="*/ 2147483647 h 152"/>
              <a:gd name="T88" fmla="*/ 2147483647 w 522"/>
              <a:gd name="T89" fmla="*/ 2147483647 h 152"/>
              <a:gd name="T90" fmla="*/ 2147483647 w 522"/>
              <a:gd name="T91" fmla="*/ 2147483647 h 152"/>
              <a:gd name="T92" fmla="*/ 2147483647 w 522"/>
              <a:gd name="T93" fmla="*/ 2147483647 h 152"/>
              <a:gd name="T94" fmla="*/ 2147483647 w 522"/>
              <a:gd name="T95" fmla="*/ 2147483647 h 152"/>
              <a:gd name="T96" fmla="*/ 2147483647 w 522"/>
              <a:gd name="T97" fmla="*/ 2147483647 h 152"/>
              <a:gd name="T98" fmla="*/ 2147483647 w 522"/>
              <a:gd name="T99" fmla="*/ 2147483647 h 1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22"/>
              <a:gd name="T151" fmla="*/ 0 h 152"/>
              <a:gd name="T152" fmla="*/ 522 w 522"/>
              <a:gd name="T153" fmla="*/ 152 h 1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22" h="152">
                <a:moveTo>
                  <a:pt x="127" y="51"/>
                </a:moveTo>
                <a:lnTo>
                  <a:pt x="166" y="38"/>
                </a:lnTo>
                <a:lnTo>
                  <a:pt x="204" y="26"/>
                </a:lnTo>
                <a:lnTo>
                  <a:pt x="255" y="13"/>
                </a:lnTo>
                <a:lnTo>
                  <a:pt x="306" y="0"/>
                </a:lnTo>
                <a:lnTo>
                  <a:pt x="356" y="0"/>
                </a:lnTo>
                <a:lnTo>
                  <a:pt x="395" y="0"/>
                </a:lnTo>
                <a:lnTo>
                  <a:pt x="433" y="0"/>
                </a:lnTo>
                <a:lnTo>
                  <a:pt x="471" y="0"/>
                </a:lnTo>
                <a:lnTo>
                  <a:pt x="496" y="13"/>
                </a:lnTo>
                <a:lnTo>
                  <a:pt x="509" y="13"/>
                </a:lnTo>
                <a:lnTo>
                  <a:pt x="509" y="26"/>
                </a:lnTo>
                <a:lnTo>
                  <a:pt x="522" y="26"/>
                </a:lnTo>
                <a:lnTo>
                  <a:pt x="522" y="38"/>
                </a:lnTo>
                <a:lnTo>
                  <a:pt x="522" y="51"/>
                </a:lnTo>
                <a:lnTo>
                  <a:pt x="522" y="64"/>
                </a:lnTo>
                <a:lnTo>
                  <a:pt x="509" y="64"/>
                </a:lnTo>
                <a:lnTo>
                  <a:pt x="496" y="76"/>
                </a:lnTo>
                <a:lnTo>
                  <a:pt x="471" y="89"/>
                </a:lnTo>
                <a:lnTo>
                  <a:pt x="458" y="89"/>
                </a:lnTo>
                <a:lnTo>
                  <a:pt x="433" y="102"/>
                </a:lnTo>
                <a:lnTo>
                  <a:pt x="407" y="102"/>
                </a:lnTo>
                <a:lnTo>
                  <a:pt x="369" y="114"/>
                </a:lnTo>
                <a:lnTo>
                  <a:pt x="331" y="114"/>
                </a:lnTo>
                <a:lnTo>
                  <a:pt x="293" y="127"/>
                </a:lnTo>
                <a:lnTo>
                  <a:pt x="267" y="140"/>
                </a:lnTo>
                <a:lnTo>
                  <a:pt x="229" y="140"/>
                </a:lnTo>
                <a:lnTo>
                  <a:pt x="204" y="140"/>
                </a:lnTo>
                <a:lnTo>
                  <a:pt x="178" y="152"/>
                </a:lnTo>
                <a:lnTo>
                  <a:pt x="153" y="152"/>
                </a:lnTo>
                <a:lnTo>
                  <a:pt x="127" y="152"/>
                </a:lnTo>
                <a:lnTo>
                  <a:pt x="115" y="152"/>
                </a:lnTo>
                <a:lnTo>
                  <a:pt x="89" y="152"/>
                </a:lnTo>
                <a:lnTo>
                  <a:pt x="77" y="152"/>
                </a:lnTo>
                <a:lnTo>
                  <a:pt x="64" y="152"/>
                </a:lnTo>
                <a:lnTo>
                  <a:pt x="51" y="152"/>
                </a:lnTo>
                <a:lnTo>
                  <a:pt x="26" y="152"/>
                </a:lnTo>
                <a:lnTo>
                  <a:pt x="26" y="140"/>
                </a:lnTo>
                <a:lnTo>
                  <a:pt x="0" y="127"/>
                </a:lnTo>
                <a:lnTo>
                  <a:pt x="0" y="114"/>
                </a:lnTo>
                <a:lnTo>
                  <a:pt x="0" y="102"/>
                </a:lnTo>
                <a:lnTo>
                  <a:pt x="13" y="89"/>
                </a:lnTo>
                <a:lnTo>
                  <a:pt x="26" y="89"/>
                </a:lnTo>
                <a:lnTo>
                  <a:pt x="51" y="76"/>
                </a:lnTo>
                <a:lnTo>
                  <a:pt x="77" y="64"/>
                </a:lnTo>
                <a:lnTo>
                  <a:pt x="102" y="64"/>
                </a:lnTo>
                <a:lnTo>
                  <a:pt x="127" y="5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2" name="Freeform 84"/>
          <p:cNvSpPr/>
          <p:nvPr/>
        </p:nvSpPr>
        <p:spPr bwMode="auto">
          <a:xfrm>
            <a:off x="6054725" y="3939117"/>
            <a:ext cx="541338" cy="127000"/>
          </a:xfrm>
          <a:custGeom>
            <a:avLst/>
            <a:gdLst>
              <a:gd name="T0" fmla="*/ 2147483647 w 852"/>
              <a:gd name="T1" fmla="*/ 2147483647 h 152"/>
              <a:gd name="T2" fmla="*/ 2147483647 w 852"/>
              <a:gd name="T3" fmla="*/ 2147483647 h 152"/>
              <a:gd name="T4" fmla="*/ 2147483647 w 852"/>
              <a:gd name="T5" fmla="*/ 2147483647 h 152"/>
              <a:gd name="T6" fmla="*/ 2147483647 w 852"/>
              <a:gd name="T7" fmla="*/ 2147483647 h 152"/>
              <a:gd name="T8" fmla="*/ 2147483647 w 852"/>
              <a:gd name="T9" fmla="*/ 2147483647 h 152"/>
              <a:gd name="T10" fmla="*/ 2147483647 w 852"/>
              <a:gd name="T11" fmla="*/ 2147483647 h 152"/>
              <a:gd name="T12" fmla="*/ 2147483647 w 852"/>
              <a:gd name="T13" fmla="*/ 2147483647 h 152"/>
              <a:gd name="T14" fmla="*/ 2147483647 w 852"/>
              <a:gd name="T15" fmla="*/ 2147483647 h 152"/>
              <a:gd name="T16" fmla="*/ 2147483647 w 852"/>
              <a:gd name="T17" fmla="*/ 2147483647 h 152"/>
              <a:gd name="T18" fmla="*/ 2147483647 w 852"/>
              <a:gd name="T19" fmla="*/ 2147483647 h 152"/>
              <a:gd name="T20" fmla="*/ 2147483647 w 852"/>
              <a:gd name="T21" fmla="*/ 2147483647 h 152"/>
              <a:gd name="T22" fmla="*/ 2147483647 w 852"/>
              <a:gd name="T23" fmla="*/ 2147483647 h 152"/>
              <a:gd name="T24" fmla="*/ 2147483647 w 852"/>
              <a:gd name="T25" fmla="*/ 2147483647 h 152"/>
              <a:gd name="T26" fmla="*/ 2147483647 w 852"/>
              <a:gd name="T27" fmla="*/ 2147483647 h 152"/>
              <a:gd name="T28" fmla="*/ 2147483647 w 852"/>
              <a:gd name="T29" fmla="*/ 2147483647 h 152"/>
              <a:gd name="T30" fmla="*/ 2147483647 w 852"/>
              <a:gd name="T31" fmla="*/ 2147483647 h 152"/>
              <a:gd name="T32" fmla="*/ 0 w 852"/>
              <a:gd name="T33" fmla="*/ 2147483647 h 152"/>
              <a:gd name="T34" fmla="*/ 2147483647 w 852"/>
              <a:gd name="T35" fmla="*/ 2147483647 h 152"/>
              <a:gd name="T36" fmla="*/ 2147483647 w 852"/>
              <a:gd name="T37" fmla="*/ 2147483647 h 152"/>
              <a:gd name="T38" fmla="*/ 2147483647 w 852"/>
              <a:gd name="T39" fmla="*/ 2147483647 h 152"/>
              <a:gd name="T40" fmla="*/ 2147483647 w 852"/>
              <a:gd name="T41" fmla="*/ 2147483647 h 152"/>
              <a:gd name="T42" fmla="*/ 2147483647 w 852"/>
              <a:gd name="T43" fmla="*/ 2147483647 h 152"/>
              <a:gd name="T44" fmla="*/ 2147483647 w 852"/>
              <a:gd name="T45" fmla="*/ 2147483647 h 152"/>
              <a:gd name="T46" fmla="*/ 2147483647 w 852"/>
              <a:gd name="T47" fmla="*/ 2147483647 h 152"/>
              <a:gd name="T48" fmla="*/ 2147483647 w 852"/>
              <a:gd name="T49" fmla="*/ 2147483647 h 152"/>
              <a:gd name="T50" fmla="*/ 2147483647 w 852"/>
              <a:gd name="T51" fmla="*/ 2147483647 h 152"/>
              <a:gd name="T52" fmla="*/ 2147483647 w 852"/>
              <a:gd name="T53" fmla="*/ 2147483647 h 152"/>
              <a:gd name="T54" fmla="*/ 2147483647 w 852"/>
              <a:gd name="T55" fmla="*/ 2147483647 h 152"/>
              <a:gd name="T56" fmla="*/ 2147483647 w 852"/>
              <a:gd name="T57" fmla="*/ 2147483647 h 152"/>
              <a:gd name="T58" fmla="*/ 2147483647 w 852"/>
              <a:gd name="T59" fmla="*/ 0 h 152"/>
              <a:gd name="T60" fmla="*/ 2147483647 w 852"/>
              <a:gd name="T61" fmla="*/ 0 h 152"/>
              <a:gd name="T62" fmla="*/ 2147483647 w 852"/>
              <a:gd name="T63" fmla="*/ 0 h 152"/>
              <a:gd name="T64" fmla="*/ 2147483647 w 852"/>
              <a:gd name="T65" fmla="*/ 0 h 152"/>
              <a:gd name="T66" fmla="*/ 2147483647 w 852"/>
              <a:gd name="T67" fmla="*/ 0 h 152"/>
              <a:gd name="T68" fmla="*/ 2147483647 w 852"/>
              <a:gd name="T69" fmla="*/ 0 h 152"/>
              <a:gd name="T70" fmla="*/ 2147483647 w 852"/>
              <a:gd name="T71" fmla="*/ 2147483647 h 152"/>
              <a:gd name="T72" fmla="*/ 2147483647 w 852"/>
              <a:gd name="T73" fmla="*/ 2147483647 h 152"/>
              <a:gd name="T74" fmla="*/ 2147483647 w 852"/>
              <a:gd name="T75" fmla="*/ 2147483647 h 152"/>
              <a:gd name="T76" fmla="*/ 2147483647 w 852"/>
              <a:gd name="T77" fmla="*/ 2147483647 h 152"/>
              <a:gd name="T78" fmla="*/ 2147483647 w 852"/>
              <a:gd name="T79" fmla="*/ 2147483647 h 152"/>
              <a:gd name="T80" fmla="*/ 2147483647 w 852"/>
              <a:gd name="T81" fmla="*/ 2147483647 h 152"/>
              <a:gd name="T82" fmla="*/ 2147483647 w 852"/>
              <a:gd name="T83" fmla="*/ 2147483647 h 152"/>
              <a:gd name="T84" fmla="*/ 2147483647 w 852"/>
              <a:gd name="T85" fmla="*/ 2147483647 h 1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52"/>
              <a:gd name="T130" fmla="*/ 0 h 152"/>
              <a:gd name="T131" fmla="*/ 852 w 852"/>
              <a:gd name="T132" fmla="*/ 152 h 15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52" h="152">
                <a:moveTo>
                  <a:pt x="852" y="139"/>
                </a:moveTo>
                <a:lnTo>
                  <a:pt x="763" y="139"/>
                </a:lnTo>
                <a:lnTo>
                  <a:pt x="687" y="139"/>
                </a:lnTo>
                <a:lnTo>
                  <a:pt x="598" y="139"/>
                </a:lnTo>
                <a:lnTo>
                  <a:pt x="521" y="139"/>
                </a:lnTo>
                <a:lnTo>
                  <a:pt x="458" y="139"/>
                </a:lnTo>
                <a:lnTo>
                  <a:pt x="394" y="139"/>
                </a:lnTo>
                <a:lnTo>
                  <a:pt x="330" y="139"/>
                </a:lnTo>
                <a:lnTo>
                  <a:pt x="280" y="139"/>
                </a:lnTo>
                <a:lnTo>
                  <a:pt x="229" y="139"/>
                </a:lnTo>
                <a:lnTo>
                  <a:pt x="178" y="139"/>
                </a:lnTo>
                <a:lnTo>
                  <a:pt x="140" y="139"/>
                </a:lnTo>
                <a:lnTo>
                  <a:pt x="101" y="139"/>
                </a:lnTo>
                <a:lnTo>
                  <a:pt x="63" y="152"/>
                </a:lnTo>
                <a:lnTo>
                  <a:pt x="38" y="152"/>
                </a:lnTo>
                <a:lnTo>
                  <a:pt x="12" y="152"/>
                </a:lnTo>
                <a:lnTo>
                  <a:pt x="0" y="152"/>
                </a:lnTo>
                <a:lnTo>
                  <a:pt x="12" y="63"/>
                </a:lnTo>
                <a:lnTo>
                  <a:pt x="76" y="51"/>
                </a:lnTo>
                <a:lnTo>
                  <a:pt x="140" y="51"/>
                </a:lnTo>
                <a:lnTo>
                  <a:pt x="203" y="38"/>
                </a:lnTo>
                <a:lnTo>
                  <a:pt x="267" y="38"/>
                </a:lnTo>
                <a:lnTo>
                  <a:pt x="318" y="25"/>
                </a:lnTo>
                <a:lnTo>
                  <a:pt x="369" y="25"/>
                </a:lnTo>
                <a:lnTo>
                  <a:pt x="419" y="25"/>
                </a:lnTo>
                <a:lnTo>
                  <a:pt x="458" y="13"/>
                </a:lnTo>
                <a:lnTo>
                  <a:pt x="496" y="13"/>
                </a:lnTo>
                <a:lnTo>
                  <a:pt x="534" y="13"/>
                </a:lnTo>
                <a:lnTo>
                  <a:pt x="559" y="13"/>
                </a:lnTo>
                <a:lnTo>
                  <a:pt x="585" y="0"/>
                </a:lnTo>
                <a:lnTo>
                  <a:pt x="610" y="0"/>
                </a:lnTo>
                <a:lnTo>
                  <a:pt x="636" y="0"/>
                </a:lnTo>
                <a:lnTo>
                  <a:pt x="648" y="0"/>
                </a:lnTo>
                <a:lnTo>
                  <a:pt x="661" y="0"/>
                </a:lnTo>
                <a:lnTo>
                  <a:pt x="674" y="0"/>
                </a:lnTo>
                <a:lnTo>
                  <a:pt x="699" y="13"/>
                </a:lnTo>
                <a:lnTo>
                  <a:pt x="725" y="25"/>
                </a:lnTo>
                <a:lnTo>
                  <a:pt x="750" y="38"/>
                </a:lnTo>
                <a:lnTo>
                  <a:pt x="776" y="51"/>
                </a:lnTo>
                <a:lnTo>
                  <a:pt x="801" y="76"/>
                </a:lnTo>
                <a:lnTo>
                  <a:pt x="827" y="101"/>
                </a:lnTo>
                <a:lnTo>
                  <a:pt x="852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3" name="Freeform 85"/>
          <p:cNvSpPr/>
          <p:nvPr/>
        </p:nvSpPr>
        <p:spPr bwMode="auto">
          <a:xfrm>
            <a:off x="6054725" y="2887133"/>
            <a:ext cx="693738" cy="1458384"/>
          </a:xfrm>
          <a:custGeom>
            <a:avLst/>
            <a:gdLst>
              <a:gd name="T0" fmla="*/ 2147483647 w 1094"/>
              <a:gd name="T1" fmla="*/ 2147483647 h 1724"/>
              <a:gd name="T2" fmla="*/ 2147483647 w 1094"/>
              <a:gd name="T3" fmla="*/ 2147483647 h 1724"/>
              <a:gd name="T4" fmla="*/ 2147483647 w 1094"/>
              <a:gd name="T5" fmla="*/ 2147483647 h 1724"/>
              <a:gd name="T6" fmla="*/ 2147483647 w 1094"/>
              <a:gd name="T7" fmla="*/ 2147483647 h 1724"/>
              <a:gd name="T8" fmla="*/ 2147483647 w 1094"/>
              <a:gd name="T9" fmla="*/ 2147483647 h 1724"/>
              <a:gd name="T10" fmla="*/ 2147483647 w 1094"/>
              <a:gd name="T11" fmla="*/ 2147483647 h 1724"/>
              <a:gd name="T12" fmla="*/ 2147483647 w 1094"/>
              <a:gd name="T13" fmla="*/ 2147483647 h 1724"/>
              <a:gd name="T14" fmla="*/ 2147483647 w 1094"/>
              <a:gd name="T15" fmla="*/ 2147483647 h 1724"/>
              <a:gd name="T16" fmla="*/ 2147483647 w 1094"/>
              <a:gd name="T17" fmla="*/ 2147483647 h 1724"/>
              <a:gd name="T18" fmla="*/ 2147483647 w 1094"/>
              <a:gd name="T19" fmla="*/ 2147483647 h 1724"/>
              <a:gd name="T20" fmla="*/ 2147483647 w 1094"/>
              <a:gd name="T21" fmla="*/ 2147483647 h 1724"/>
              <a:gd name="T22" fmla="*/ 2147483647 w 1094"/>
              <a:gd name="T23" fmla="*/ 2147483647 h 1724"/>
              <a:gd name="T24" fmla="*/ 2147483647 w 1094"/>
              <a:gd name="T25" fmla="*/ 2147483647 h 1724"/>
              <a:gd name="T26" fmla="*/ 2147483647 w 1094"/>
              <a:gd name="T27" fmla="*/ 2147483647 h 1724"/>
              <a:gd name="T28" fmla="*/ 2147483647 w 1094"/>
              <a:gd name="T29" fmla="*/ 2147483647 h 1724"/>
              <a:gd name="T30" fmla="*/ 2147483647 w 1094"/>
              <a:gd name="T31" fmla="*/ 2147483647 h 1724"/>
              <a:gd name="T32" fmla="*/ 2147483647 w 1094"/>
              <a:gd name="T33" fmla="*/ 2147483647 h 1724"/>
              <a:gd name="T34" fmla="*/ 2147483647 w 1094"/>
              <a:gd name="T35" fmla="*/ 2147483647 h 1724"/>
              <a:gd name="T36" fmla="*/ 2147483647 w 1094"/>
              <a:gd name="T37" fmla="*/ 2147483647 h 1724"/>
              <a:gd name="T38" fmla="*/ 2147483647 w 1094"/>
              <a:gd name="T39" fmla="*/ 2147483647 h 1724"/>
              <a:gd name="T40" fmla="*/ 2147483647 w 1094"/>
              <a:gd name="T41" fmla="*/ 2147483647 h 1724"/>
              <a:gd name="T42" fmla="*/ 2147483647 w 1094"/>
              <a:gd name="T43" fmla="*/ 2147483647 h 1724"/>
              <a:gd name="T44" fmla="*/ 2147483647 w 1094"/>
              <a:gd name="T45" fmla="*/ 2147483647 h 1724"/>
              <a:gd name="T46" fmla="*/ 2147483647 w 1094"/>
              <a:gd name="T47" fmla="*/ 2147483647 h 1724"/>
              <a:gd name="T48" fmla="*/ 2147483647 w 1094"/>
              <a:gd name="T49" fmla="*/ 2147483647 h 1724"/>
              <a:gd name="T50" fmla="*/ 2147483647 w 1094"/>
              <a:gd name="T51" fmla="*/ 2147483647 h 1724"/>
              <a:gd name="T52" fmla="*/ 2147483647 w 1094"/>
              <a:gd name="T53" fmla="*/ 2147483647 h 1724"/>
              <a:gd name="T54" fmla="*/ 2147483647 w 1094"/>
              <a:gd name="T55" fmla="*/ 2147483647 h 1724"/>
              <a:gd name="T56" fmla="*/ 2147483647 w 1094"/>
              <a:gd name="T57" fmla="*/ 2147483647 h 1724"/>
              <a:gd name="T58" fmla="*/ 2147483647 w 1094"/>
              <a:gd name="T59" fmla="*/ 2147483647 h 1724"/>
              <a:gd name="T60" fmla="*/ 2147483647 w 1094"/>
              <a:gd name="T61" fmla="*/ 2147483647 h 1724"/>
              <a:gd name="T62" fmla="*/ 2147483647 w 1094"/>
              <a:gd name="T63" fmla="*/ 2147483647 h 1724"/>
              <a:gd name="T64" fmla="*/ 2147483647 w 1094"/>
              <a:gd name="T65" fmla="*/ 2147483647 h 1724"/>
              <a:gd name="T66" fmla="*/ 2147483647 w 1094"/>
              <a:gd name="T67" fmla="*/ 2147483647 h 1724"/>
              <a:gd name="T68" fmla="*/ 2147483647 w 1094"/>
              <a:gd name="T69" fmla="*/ 0 h 1724"/>
              <a:gd name="T70" fmla="*/ 2147483647 w 1094"/>
              <a:gd name="T71" fmla="*/ 0 h 1724"/>
              <a:gd name="T72" fmla="*/ 2147483647 w 1094"/>
              <a:gd name="T73" fmla="*/ 2147483647 h 1724"/>
              <a:gd name="T74" fmla="*/ 2147483647 w 1094"/>
              <a:gd name="T75" fmla="*/ 2147483647 h 1724"/>
              <a:gd name="T76" fmla="*/ 2147483647 w 1094"/>
              <a:gd name="T77" fmla="*/ 2147483647 h 1724"/>
              <a:gd name="T78" fmla="*/ 2147483647 w 1094"/>
              <a:gd name="T79" fmla="*/ 2147483647 h 1724"/>
              <a:gd name="T80" fmla="*/ 2147483647 w 1094"/>
              <a:gd name="T81" fmla="*/ 2147483647 h 1724"/>
              <a:gd name="T82" fmla="*/ 2147483647 w 1094"/>
              <a:gd name="T83" fmla="*/ 2147483647 h 1724"/>
              <a:gd name="T84" fmla="*/ 2147483647 w 1094"/>
              <a:gd name="T85" fmla="*/ 2147483647 h 1724"/>
              <a:gd name="T86" fmla="*/ 2147483647 w 1094"/>
              <a:gd name="T87" fmla="*/ 2147483647 h 1724"/>
              <a:gd name="T88" fmla="*/ 2147483647 w 1094"/>
              <a:gd name="T89" fmla="*/ 2147483647 h 1724"/>
              <a:gd name="T90" fmla="*/ 2147483647 w 1094"/>
              <a:gd name="T91" fmla="*/ 2147483647 h 1724"/>
              <a:gd name="T92" fmla="*/ 2147483647 w 1094"/>
              <a:gd name="T93" fmla="*/ 2147483647 h 1724"/>
              <a:gd name="T94" fmla="*/ 2147483647 w 1094"/>
              <a:gd name="T95" fmla="*/ 2147483647 h 1724"/>
              <a:gd name="T96" fmla="*/ 2147483647 w 1094"/>
              <a:gd name="T97" fmla="*/ 2147483647 h 1724"/>
              <a:gd name="T98" fmla="*/ 2147483647 w 1094"/>
              <a:gd name="T99" fmla="*/ 2147483647 h 1724"/>
              <a:gd name="T100" fmla="*/ 2147483647 w 1094"/>
              <a:gd name="T101" fmla="*/ 2147483647 h 1724"/>
              <a:gd name="T102" fmla="*/ 2147483647 w 1094"/>
              <a:gd name="T103" fmla="*/ 2147483647 h 172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94"/>
              <a:gd name="T157" fmla="*/ 0 h 1724"/>
              <a:gd name="T158" fmla="*/ 1094 w 1094"/>
              <a:gd name="T159" fmla="*/ 1724 h 172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94" h="1724">
                <a:moveTo>
                  <a:pt x="941" y="1648"/>
                </a:moveTo>
                <a:lnTo>
                  <a:pt x="928" y="1673"/>
                </a:lnTo>
                <a:lnTo>
                  <a:pt x="916" y="1686"/>
                </a:lnTo>
                <a:lnTo>
                  <a:pt x="903" y="1698"/>
                </a:lnTo>
                <a:lnTo>
                  <a:pt x="890" y="1711"/>
                </a:lnTo>
                <a:lnTo>
                  <a:pt x="877" y="1724"/>
                </a:lnTo>
                <a:lnTo>
                  <a:pt x="865" y="1724"/>
                </a:lnTo>
                <a:lnTo>
                  <a:pt x="852" y="1711"/>
                </a:lnTo>
                <a:lnTo>
                  <a:pt x="852" y="1698"/>
                </a:lnTo>
                <a:lnTo>
                  <a:pt x="852" y="1686"/>
                </a:lnTo>
                <a:lnTo>
                  <a:pt x="852" y="1673"/>
                </a:lnTo>
                <a:lnTo>
                  <a:pt x="852" y="1648"/>
                </a:lnTo>
                <a:lnTo>
                  <a:pt x="852" y="1622"/>
                </a:lnTo>
                <a:lnTo>
                  <a:pt x="852" y="1610"/>
                </a:lnTo>
                <a:lnTo>
                  <a:pt x="852" y="1572"/>
                </a:lnTo>
                <a:lnTo>
                  <a:pt x="839" y="1546"/>
                </a:lnTo>
                <a:lnTo>
                  <a:pt x="827" y="1508"/>
                </a:lnTo>
                <a:lnTo>
                  <a:pt x="814" y="1483"/>
                </a:lnTo>
                <a:lnTo>
                  <a:pt x="801" y="1445"/>
                </a:lnTo>
                <a:lnTo>
                  <a:pt x="763" y="1369"/>
                </a:lnTo>
                <a:lnTo>
                  <a:pt x="788" y="1369"/>
                </a:lnTo>
                <a:lnTo>
                  <a:pt x="814" y="1369"/>
                </a:lnTo>
                <a:lnTo>
                  <a:pt x="827" y="1369"/>
                </a:lnTo>
                <a:lnTo>
                  <a:pt x="852" y="1369"/>
                </a:lnTo>
                <a:lnTo>
                  <a:pt x="865" y="1356"/>
                </a:lnTo>
                <a:lnTo>
                  <a:pt x="877" y="1343"/>
                </a:lnTo>
                <a:lnTo>
                  <a:pt x="877" y="1331"/>
                </a:lnTo>
                <a:lnTo>
                  <a:pt x="890" y="1318"/>
                </a:lnTo>
                <a:lnTo>
                  <a:pt x="890" y="1305"/>
                </a:lnTo>
                <a:lnTo>
                  <a:pt x="890" y="1293"/>
                </a:lnTo>
                <a:lnTo>
                  <a:pt x="890" y="1280"/>
                </a:lnTo>
                <a:lnTo>
                  <a:pt x="890" y="1255"/>
                </a:lnTo>
                <a:lnTo>
                  <a:pt x="890" y="1229"/>
                </a:lnTo>
                <a:lnTo>
                  <a:pt x="890" y="1204"/>
                </a:lnTo>
                <a:lnTo>
                  <a:pt x="890" y="1179"/>
                </a:lnTo>
                <a:lnTo>
                  <a:pt x="903" y="1141"/>
                </a:lnTo>
                <a:lnTo>
                  <a:pt x="903" y="1115"/>
                </a:lnTo>
                <a:lnTo>
                  <a:pt x="903" y="1077"/>
                </a:lnTo>
                <a:lnTo>
                  <a:pt x="903" y="1039"/>
                </a:lnTo>
                <a:lnTo>
                  <a:pt x="903" y="989"/>
                </a:lnTo>
                <a:lnTo>
                  <a:pt x="903" y="938"/>
                </a:lnTo>
                <a:lnTo>
                  <a:pt x="903" y="900"/>
                </a:lnTo>
                <a:lnTo>
                  <a:pt x="903" y="837"/>
                </a:lnTo>
                <a:lnTo>
                  <a:pt x="903" y="786"/>
                </a:lnTo>
                <a:lnTo>
                  <a:pt x="903" y="735"/>
                </a:lnTo>
                <a:lnTo>
                  <a:pt x="903" y="685"/>
                </a:lnTo>
                <a:lnTo>
                  <a:pt x="903" y="634"/>
                </a:lnTo>
                <a:lnTo>
                  <a:pt x="903" y="583"/>
                </a:lnTo>
                <a:lnTo>
                  <a:pt x="903" y="545"/>
                </a:lnTo>
                <a:lnTo>
                  <a:pt x="903" y="495"/>
                </a:lnTo>
                <a:lnTo>
                  <a:pt x="903" y="456"/>
                </a:lnTo>
                <a:lnTo>
                  <a:pt x="903" y="431"/>
                </a:lnTo>
                <a:lnTo>
                  <a:pt x="890" y="393"/>
                </a:lnTo>
                <a:lnTo>
                  <a:pt x="890" y="368"/>
                </a:lnTo>
                <a:lnTo>
                  <a:pt x="890" y="342"/>
                </a:lnTo>
                <a:lnTo>
                  <a:pt x="890" y="317"/>
                </a:lnTo>
                <a:lnTo>
                  <a:pt x="890" y="292"/>
                </a:lnTo>
                <a:lnTo>
                  <a:pt x="890" y="279"/>
                </a:lnTo>
                <a:lnTo>
                  <a:pt x="890" y="254"/>
                </a:lnTo>
                <a:lnTo>
                  <a:pt x="890" y="241"/>
                </a:lnTo>
                <a:lnTo>
                  <a:pt x="877" y="228"/>
                </a:lnTo>
                <a:lnTo>
                  <a:pt x="877" y="203"/>
                </a:lnTo>
                <a:lnTo>
                  <a:pt x="865" y="190"/>
                </a:lnTo>
                <a:lnTo>
                  <a:pt x="865" y="178"/>
                </a:lnTo>
                <a:lnTo>
                  <a:pt x="839" y="165"/>
                </a:lnTo>
                <a:lnTo>
                  <a:pt x="814" y="152"/>
                </a:lnTo>
                <a:lnTo>
                  <a:pt x="801" y="152"/>
                </a:lnTo>
                <a:lnTo>
                  <a:pt x="763" y="140"/>
                </a:lnTo>
                <a:lnTo>
                  <a:pt x="738" y="152"/>
                </a:lnTo>
                <a:lnTo>
                  <a:pt x="687" y="152"/>
                </a:lnTo>
                <a:lnTo>
                  <a:pt x="636" y="152"/>
                </a:lnTo>
                <a:lnTo>
                  <a:pt x="572" y="165"/>
                </a:lnTo>
                <a:lnTo>
                  <a:pt x="509" y="178"/>
                </a:lnTo>
                <a:lnTo>
                  <a:pt x="432" y="190"/>
                </a:lnTo>
                <a:lnTo>
                  <a:pt x="343" y="203"/>
                </a:lnTo>
                <a:lnTo>
                  <a:pt x="267" y="216"/>
                </a:lnTo>
                <a:lnTo>
                  <a:pt x="203" y="216"/>
                </a:lnTo>
                <a:lnTo>
                  <a:pt x="152" y="228"/>
                </a:lnTo>
                <a:lnTo>
                  <a:pt x="101" y="228"/>
                </a:lnTo>
                <a:lnTo>
                  <a:pt x="63" y="228"/>
                </a:lnTo>
                <a:lnTo>
                  <a:pt x="25" y="228"/>
                </a:lnTo>
                <a:lnTo>
                  <a:pt x="0" y="228"/>
                </a:lnTo>
                <a:lnTo>
                  <a:pt x="0" y="140"/>
                </a:lnTo>
                <a:lnTo>
                  <a:pt x="51" y="140"/>
                </a:lnTo>
                <a:lnTo>
                  <a:pt x="114" y="140"/>
                </a:lnTo>
                <a:lnTo>
                  <a:pt x="165" y="140"/>
                </a:lnTo>
                <a:lnTo>
                  <a:pt x="203" y="127"/>
                </a:lnTo>
                <a:lnTo>
                  <a:pt x="254" y="127"/>
                </a:lnTo>
                <a:lnTo>
                  <a:pt x="292" y="127"/>
                </a:lnTo>
                <a:lnTo>
                  <a:pt x="330" y="114"/>
                </a:lnTo>
                <a:lnTo>
                  <a:pt x="369" y="114"/>
                </a:lnTo>
                <a:lnTo>
                  <a:pt x="432" y="102"/>
                </a:lnTo>
                <a:lnTo>
                  <a:pt x="509" y="89"/>
                </a:lnTo>
                <a:lnTo>
                  <a:pt x="572" y="76"/>
                </a:lnTo>
                <a:lnTo>
                  <a:pt x="636" y="64"/>
                </a:lnTo>
                <a:lnTo>
                  <a:pt x="674" y="64"/>
                </a:lnTo>
                <a:lnTo>
                  <a:pt x="699" y="51"/>
                </a:lnTo>
                <a:lnTo>
                  <a:pt x="725" y="51"/>
                </a:lnTo>
                <a:lnTo>
                  <a:pt x="750" y="51"/>
                </a:lnTo>
                <a:lnTo>
                  <a:pt x="763" y="38"/>
                </a:lnTo>
                <a:lnTo>
                  <a:pt x="776" y="38"/>
                </a:lnTo>
                <a:lnTo>
                  <a:pt x="788" y="26"/>
                </a:lnTo>
                <a:lnTo>
                  <a:pt x="801" y="13"/>
                </a:lnTo>
                <a:lnTo>
                  <a:pt x="814" y="13"/>
                </a:lnTo>
                <a:lnTo>
                  <a:pt x="827" y="0"/>
                </a:lnTo>
                <a:lnTo>
                  <a:pt x="839" y="0"/>
                </a:lnTo>
                <a:lnTo>
                  <a:pt x="852" y="0"/>
                </a:lnTo>
                <a:lnTo>
                  <a:pt x="865" y="0"/>
                </a:lnTo>
                <a:lnTo>
                  <a:pt x="877" y="0"/>
                </a:lnTo>
                <a:lnTo>
                  <a:pt x="890" y="13"/>
                </a:lnTo>
                <a:lnTo>
                  <a:pt x="916" y="26"/>
                </a:lnTo>
                <a:lnTo>
                  <a:pt x="928" y="38"/>
                </a:lnTo>
                <a:lnTo>
                  <a:pt x="954" y="51"/>
                </a:lnTo>
                <a:lnTo>
                  <a:pt x="979" y="64"/>
                </a:lnTo>
                <a:lnTo>
                  <a:pt x="1005" y="89"/>
                </a:lnTo>
                <a:lnTo>
                  <a:pt x="1017" y="102"/>
                </a:lnTo>
                <a:lnTo>
                  <a:pt x="1043" y="114"/>
                </a:lnTo>
                <a:lnTo>
                  <a:pt x="1056" y="127"/>
                </a:lnTo>
                <a:lnTo>
                  <a:pt x="1068" y="140"/>
                </a:lnTo>
                <a:lnTo>
                  <a:pt x="1081" y="152"/>
                </a:lnTo>
                <a:lnTo>
                  <a:pt x="1094" y="165"/>
                </a:lnTo>
                <a:lnTo>
                  <a:pt x="1094" y="178"/>
                </a:lnTo>
                <a:lnTo>
                  <a:pt x="1081" y="190"/>
                </a:lnTo>
                <a:lnTo>
                  <a:pt x="1081" y="203"/>
                </a:lnTo>
                <a:lnTo>
                  <a:pt x="1068" y="216"/>
                </a:lnTo>
                <a:lnTo>
                  <a:pt x="1056" y="216"/>
                </a:lnTo>
                <a:lnTo>
                  <a:pt x="1056" y="228"/>
                </a:lnTo>
                <a:lnTo>
                  <a:pt x="1043" y="254"/>
                </a:lnTo>
                <a:lnTo>
                  <a:pt x="1043" y="266"/>
                </a:lnTo>
                <a:lnTo>
                  <a:pt x="1043" y="292"/>
                </a:lnTo>
                <a:lnTo>
                  <a:pt x="1030" y="304"/>
                </a:lnTo>
                <a:lnTo>
                  <a:pt x="1030" y="342"/>
                </a:lnTo>
                <a:lnTo>
                  <a:pt x="1030" y="368"/>
                </a:lnTo>
                <a:lnTo>
                  <a:pt x="1030" y="406"/>
                </a:lnTo>
                <a:lnTo>
                  <a:pt x="1030" y="431"/>
                </a:lnTo>
                <a:lnTo>
                  <a:pt x="1030" y="482"/>
                </a:lnTo>
                <a:lnTo>
                  <a:pt x="1017" y="520"/>
                </a:lnTo>
                <a:lnTo>
                  <a:pt x="1017" y="571"/>
                </a:lnTo>
                <a:lnTo>
                  <a:pt x="1017" y="621"/>
                </a:lnTo>
                <a:lnTo>
                  <a:pt x="1017" y="672"/>
                </a:lnTo>
                <a:lnTo>
                  <a:pt x="1017" y="723"/>
                </a:lnTo>
                <a:lnTo>
                  <a:pt x="1017" y="837"/>
                </a:lnTo>
                <a:lnTo>
                  <a:pt x="1017" y="951"/>
                </a:lnTo>
                <a:lnTo>
                  <a:pt x="1017" y="1039"/>
                </a:lnTo>
                <a:lnTo>
                  <a:pt x="1017" y="1141"/>
                </a:lnTo>
                <a:lnTo>
                  <a:pt x="1017" y="1179"/>
                </a:lnTo>
                <a:lnTo>
                  <a:pt x="1017" y="1229"/>
                </a:lnTo>
                <a:lnTo>
                  <a:pt x="1017" y="1267"/>
                </a:lnTo>
                <a:lnTo>
                  <a:pt x="1017" y="1305"/>
                </a:lnTo>
                <a:lnTo>
                  <a:pt x="1017" y="1381"/>
                </a:lnTo>
                <a:lnTo>
                  <a:pt x="1005" y="1445"/>
                </a:lnTo>
                <a:lnTo>
                  <a:pt x="1005" y="1508"/>
                </a:lnTo>
                <a:lnTo>
                  <a:pt x="979" y="1559"/>
                </a:lnTo>
                <a:lnTo>
                  <a:pt x="967" y="1610"/>
                </a:lnTo>
                <a:lnTo>
                  <a:pt x="941" y="164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4" name="Freeform 86"/>
          <p:cNvSpPr/>
          <p:nvPr/>
        </p:nvSpPr>
        <p:spPr bwMode="auto">
          <a:xfrm>
            <a:off x="6408738" y="2523067"/>
            <a:ext cx="171450" cy="933451"/>
          </a:xfrm>
          <a:custGeom>
            <a:avLst/>
            <a:gdLst>
              <a:gd name="T0" fmla="*/ 2147483647 w 268"/>
              <a:gd name="T1" fmla="*/ 2147483647 h 1102"/>
              <a:gd name="T2" fmla="*/ 2147483647 w 268"/>
              <a:gd name="T3" fmla="*/ 2147483647 h 1102"/>
              <a:gd name="T4" fmla="*/ 2147483647 w 268"/>
              <a:gd name="T5" fmla="*/ 2147483647 h 1102"/>
              <a:gd name="T6" fmla="*/ 2147483647 w 268"/>
              <a:gd name="T7" fmla="*/ 2147483647 h 1102"/>
              <a:gd name="T8" fmla="*/ 2147483647 w 268"/>
              <a:gd name="T9" fmla="*/ 2147483647 h 1102"/>
              <a:gd name="T10" fmla="*/ 2147483647 w 268"/>
              <a:gd name="T11" fmla="*/ 2147483647 h 1102"/>
              <a:gd name="T12" fmla="*/ 2147483647 w 268"/>
              <a:gd name="T13" fmla="*/ 2147483647 h 1102"/>
              <a:gd name="T14" fmla="*/ 2147483647 w 268"/>
              <a:gd name="T15" fmla="*/ 2147483647 h 1102"/>
              <a:gd name="T16" fmla="*/ 2147483647 w 268"/>
              <a:gd name="T17" fmla="*/ 2147483647 h 1102"/>
              <a:gd name="T18" fmla="*/ 2147483647 w 268"/>
              <a:gd name="T19" fmla="*/ 2147483647 h 1102"/>
              <a:gd name="T20" fmla="*/ 2147483647 w 268"/>
              <a:gd name="T21" fmla="*/ 2147483647 h 1102"/>
              <a:gd name="T22" fmla="*/ 2147483647 w 268"/>
              <a:gd name="T23" fmla="*/ 2147483647 h 1102"/>
              <a:gd name="T24" fmla="*/ 2147483647 w 268"/>
              <a:gd name="T25" fmla="*/ 2147483647 h 1102"/>
              <a:gd name="T26" fmla="*/ 2147483647 w 268"/>
              <a:gd name="T27" fmla="*/ 2147483647 h 1102"/>
              <a:gd name="T28" fmla="*/ 2147483647 w 268"/>
              <a:gd name="T29" fmla="*/ 2147483647 h 1102"/>
              <a:gd name="T30" fmla="*/ 2147483647 w 268"/>
              <a:gd name="T31" fmla="*/ 2147483647 h 1102"/>
              <a:gd name="T32" fmla="*/ 2147483647 w 268"/>
              <a:gd name="T33" fmla="*/ 2147483647 h 1102"/>
              <a:gd name="T34" fmla="*/ 2147483647 w 268"/>
              <a:gd name="T35" fmla="*/ 2147483647 h 1102"/>
              <a:gd name="T36" fmla="*/ 2147483647 w 268"/>
              <a:gd name="T37" fmla="*/ 2147483647 h 1102"/>
              <a:gd name="T38" fmla="*/ 2147483647 w 268"/>
              <a:gd name="T39" fmla="*/ 2147483647 h 1102"/>
              <a:gd name="T40" fmla="*/ 2147483647 w 268"/>
              <a:gd name="T41" fmla="*/ 2147483647 h 1102"/>
              <a:gd name="T42" fmla="*/ 2147483647 w 268"/>
              <a:gd name="T43" fmla="*/ 2147483647 h 1102"/>
              <a:gd name="T44" fmla="*/ 2147483647 w 268"/>
              <a:gd name="T45" fmla="*/ 2147483647 h 1102"/>
              <a:gd name="T46" fmla="*/ 0 w 268"/>
              <a:gd name="T47" fmla="*/ 2147483647 h 1102"/>
              <a:gd name="T48" fmla="*/ 0 w 268"/>
              <a:gd name="T49" fmla="*/ 2147483647 h 1102"/>
              <a:gd name="T50" fmla="*/ 2147483647 w 268"/>
              <a:gd name="T51" fmla="*/ 2147483647 h 1102"/>
              <a:gd name="T52" fmla="*/ 2147483647 w 268"/>
              <a:gd name="T53" fmla="*/ 2147483647 h 1102"/>
              <a:gd name="T54" fmla="*/ 2147483647 w 268"/>
              <a:gd name="T55" fmla="*/ 2147483647 h 1102"/>
              <a:gd name="T56" fmla="*/ 2147483647 w 268"/>
              <a:gd name="T57" fmla="*/ 2147483647 h 1102"/>
              <a:gd name="T58" fmla="*/ 2147483647 w 268"/>
              <a:gd name="T59" fmla="*/ 2147483647 h 1102"/>
              <a:gd name="T60" fmla="*/ 2147483647 w 268"/>
              <a:gd name="T61" fmla="*/ 2147483647 h 1102"/>
              <a:gd name="T62" fmla="*/ 2147483647 w 268"/>
              <a:gd name="T63" fmla="*/ 2147483647 h 1102"/>
              <a:gd name="T64" fmla="*/ 2147483647 w 268"/>
              <a:gd name="T65" fmla="*/ 2147483647 h 1102"/>
              <a:gd name="T66" fmla="*/ 0 w 268"/>
              <a:gd name="T67" fmla="*/ 0 h 1102"/>
              <a:gd name="T68" fmla="*/ 2147483647 w 268"/>
              <a:gd name="T69" fmla="*/ 2147483647 h 1102"/>
              <a:gd name="T70" fmla="*/ 2147483647 w 268"/>
              <a:gd name="T71" fmla="*/ 2147483647 h 1102"/>
              <a:gd name="T72" fmla="*/ 2147483647 w 268"/>
              <a:gd name="T73" fmla="*/ 2147483647 h 1102"/>
              <a:gd name="T74" fmla="*/ 2147483647 w 268"/>
              <a:gd name="T75" fmla="*/ 2147483647 h 11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8"/>
              <a:gd name="T115" fmla="*/ 0 h 1102"/>
              <a:gd name="T116" fmla="*/ 268 w 268"/>
              <a:gd name="T117" fmla="*/ 1102 h 110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8" h="1102">
                <a:moveTo>
                  <a:pt x="153" y="152"/>
                </a:moveTo>
                <a:lnTo>
                  <a:pt x="153" y="152"/>
                </a:lnTo>
                <a:lnTo>
                  <a:pt x="140" y="177"/>
                </a:lnTo>
                <a:lnTo>
                  <a:pt x="140" y="202"/>
                </a:lnTo>
                <a:lnTo>
                  <a:pt x="140" y="240"/>
                </a:lnTo>
                <a:lnTo>
                  <a:pt x="140" y="278"/>
                </a:lnTo>
                <a:lnTo>
                  <a:pt x="128" y="342"/>
                </a:lnTo>
                <a:lnTo>
                  <a:pt x="128" y="405"/>
                </a:lnTo>
                <a:lnTo>
                  <a:pt x="115" y="468"/>
                </a:lnTo>
                <a:lnTo>
                  <a:pt x="102" y="544"/>
                </a:lnTo>
                <a:lnTo>
                  <a:pt x="102" y="608"/>
                </a:lnTo>
                <a:lnTo>
                  <a:pt x="89" y="671"/>
                </a:lnTo>
                <a:lnTo>
                  <a:pt x="89" y="722"/>
                </a:lnTo>
                <a:lnTo>
                  <a:pt x="89" y="772"/>
                </a:lnTo>
                <a:lnTo>
                  <a:pt x="89" y="810"/>
                </a:lnTo>
                <a:lnTo>
                  <a:pt x="89" y="848"/>
                </a:lnTo>
                <a:lnTo>
                  <a:pt x="89" y="874"/>
                </a:lnTo>
                <a:lnTo>
                  <a:pt x="89" y="912"/>
                </a:lnTo>
                <a:lnTo>
                  <a:pt x="102" y="937"/>
                </a:lnTo>
                <a:lnTo>
                  <a:pt x="115" y="963"/>
                </a:lnTo>
                <a:lnTo>
                  <a:pt x="128" y="975"/>
                </a:lnTo>
                <a:lnTo>
                  <a:pt x="140" y="988"/>
                </a:lnTo>
                <a:lnTo>
                  <a:pt x="153" y="1001"/>
                </a:lnTo>
                <a:lnTo>
                  <a:pt x="179" y="1001"/>
                </a:lnTo>
                <a:lnTo>
                  <a:pt x="217" y="1013"/>
                </a:lnTo>
                <a:lnTo>
                  <a:pt x="242" y="1026"/>
                </a:lnTo>
                <a:lnTo>
                  <a:pt x="255" y="1026"/>
                </a:lnTo>
                <a:lnTo>
                  <a:pt x="268" y="1026"/>
                </a:lnTo>
                <a:lnTo>
                  <a:pt x="268" y="1039"/>
                </a:lnTo>
                <a:lnTo>
                  <a:pt x="268" y="1051"/>
                </a:lnTo>
                <a:lnTo>
                  <a:pt x="268" y="1064"/>
                </a:lnTo>
                <a:lnTo>
                  <a:pt x="255" y="1077"/>
                </a:lnTo>
                <a:lnTo>
                  <a:pt x="242" y="1077"/>
                </a:lnTo>
                <a:lnTo>
                  <a:pt x="229" y="1089"/>
                </a:lnTo>
                <a:lnTo>
                  <a:pt x="217" y="1089"/>
                </a:lnTo>
                <a:lnTo>
                  <a:pt x="191" y="1089"/>
                </a:lnTo>
                <a:lnTo>
                  <a:pt x="153" y="1102"/>
                </a:lnTo>
                <a:lnTo>
                  <a:pt x="102" y="1089"/>
                </a:lnTo>
                <a:lnTo>
                  <a:pt x="77" y="1089"/>
                </a:lnTo>
                <a:lnTo>
                  <a:pt x="64" y="1077"/>
                </a:lnTo>
                <a:lnTo>
                  <a:pt x="51" y="1077"/>
                </a:lnTo>
                <a:lnTo>
                  <a:pt x="39" y="1064"/>
                </a:lnTo>
                <a:lnTo>
                  <a:pt x="39" y="1051"/>
                </a:lnTo>
                <a:lnTo>
                  <a:pt x="26" y="1026"/>
                </a:lnTo>
                <a:lnTo>
                  <a:pt x="13" y="1001"/>
                </a:lnTo>
                <a:lnTo>
                  <a:pt x="0" y="975"/>
                </a:lnTo>
                <a:lnTo>
                  <a:pt x="0" y="950"/>
                </a:lnTo>
                <a:lnTo>
                  <a:pt x="0" y="937"/>
                </a:lnTo>
                <a:lnTo>
                  <a:pt x="0" y="912"/>
                </a:lnTo>
                <a:lnTo>
                  <a:pt x="0" y="874"/>
                </a:lnTo>
                <a:lnTo>
                  <a:pt x="13" y="836"/>
                </a:lnTo>
                <a:lnTo>
                  <a:pt x="13" y="810"/>
                </a:lnTo>
                <a:lnTo>
                  <a:pt x="13" y="785"/>
                </a:lnTo>
                <a:lnTo>
                  <a:pt x="13" y="747"/>
                </a:lnTo>
                <a:lnTo>
                  <a:pt x="13" y="722"/>
                </a:lnTo>
                <a:lnTo>
                  <a:pt x="13" y="684"/>
                </a:lnTo>
                <a:lnTo>
                  <a:pt x="26" y="646"/>
                </a:lnTo>
                <a:lnTo>
                  <a:pt x="26" y="608"/>
                </a:lnTo>
                <a:lnTo>
                  <a:pt x="26" y="570"/>
                </a:lnTo>
                <a:lnTo>
                  <a:pt x="26" y="481"/>
                </a:lnTo>
                <a:lnTo>
                  <a:pt x="26" y="405"/>
                </a:lnTo>
                <a:lnTo>
                  <a:pt x="26" y="329"/>
                </a:lnTo>
                <a:lnTo>
                  <a:pt x="26" y="253"/>
                </a:lnTo>
                <a:lnTo>
                  <a:pt x="26" y="190"/>
                </a:lnTo>
                <a:lnTo>
                  <a:pt x="13" y="126"/>
                </a:lnTo>
                <a:lnTo>
                  <a:pt x="13" y="63"/>
                </a:lnTo>
                <a:lnTo>
                  <a:pt x="0" y="0"/>
                </a:lnTo>
                <a:lnTo>
                  <a:pt x="39" y="38"/>
                </a:lnTo>
                <a:lnTo>
                  <a:pt x="64" y="63"/>
                </a:lnTo>
                <a:lnTo>
                  <a:pt x="89" y="88"/>
                </a:lnTo>
                <a:lnTo>
                  <a:pt x="115" y="101"/>
                </a:lnTo>
                <a:lnTo>
                  <a:pt x="128" y="114"/>
                </a:lnTo>
                <a:lnTo>
                  <a:pt x="140" y="126"/>
                </a:lnTo>
                <a:lnTo>
                  <a:pt x="140" y="139"/>
                </a:lnTo>
                <a:lnTo>
                  <a:pt x="153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5" name="Freeform 87"/>
          <p:cNvSpPr/>
          <p:nvPr/>
        </p:nvSpPr>
        <p:spPr bwMode="auto">
          <a:xfrm>
            <a:off x="6886575" y="3037418"/>
            <a:ext cx="427038" cy="171449"/>
          </a:xfrm>
          <a:custGeom>
            <a:avLst/>
            <a:gdLst>
              <a:gd name="T0" fmla="*/ 0 w 674"/>
              <a:gd name="T1" fmla="*/ 2147483647 h 202"/>
              <a:gd name="T2" fmla="*/ 2147483647 w 674"/>
              <a:gd name="T3" fmla="*/ 2147483647 h 202"/>
              <a:gd name="T4" fmla="*/ 2147483647 w 674"/>
              <a:gd name="T5" fmla="*/ 2147483647 h 202"/>
              <a:gd name="T6" fmla="*/ 2147483647 w 674"/>
              <a:gd name="T7" fmla="*/ 2147483647 h 202"/>
              <a:gd name="T8" fmla="*/ 2147483647 w 674"/>
              <a:gd name="T9" fmla="*/ 2147483647 h 202"/>
              <a:gd name="T10" fmla="*/ 2147483647 w 674"/>
              <a:gd name="T11" fmla="*/ 2147483647 h 202"/>
              <a:gd name="T12" fmla="*/ 2147483647 w 674"/>
              <a:gd name="T13" fmla="*/ 2147483647 h 202"/>
              <a:gd name="T14" fmla="*/ 2147483647 w 674"/>
              <a:gd name="T15" fmla="*/ 0 h 202"/>
              <a:gd name="T16" fmla="*/ 2147483647 w 674"/>
              <a:gd name="T17" fmla="*/ 0 h 202"/>
              <a:gd name="T18" fmla="*/ 2147483647 w 674"/>
              <a:gd name="T19" fmla="*/ 0 h 202"/>
              <a:gd name="T20" fmla="*/ 2147483647 w 674"/>
              <a:gd name="T21" fmla="*/ 0 h 202"/>
              <a:gd name="T22" fmla="*/ 2147483647 w 674"/>
              <a:gd name="T23" fmla="*/ 0 h 202"/>
              <a:gd name="T24" fmla="*/ 2147483647 w 674"/>
              <a:gd name="T25" fmla="*/ 2147483647 h 202"/>
              <a:gd name="T26" fmla="*/ 2147483647 w 674"/>
              <a:gd name="T27" fmla="*/ 2147483647 h 202"/>
              <a:gd name="T28" fmla="*/ 2147483647 w 674"/>
              <a:gd name="T29" fmla="*/ 2147483647 h 202"/>
              <a:gd name="T30" fmla="*/ 2147483647 w 674"/>
              <a:gd name="T31" fmla="*/ 2147483647 h 202"/>
              <a:gd name="T32" fmla="*/ 2147483647 w 674"/>
              <a:gd name="T33" fmla="*/ 2147483647 h 202"/>
              <a:gd name="T34" fmla="*/ 2147483647 w 674"/>
              <a:gd name="T35" fmla="*/ 2147483647 h 202"/>
              <a:gd name="T36" fmla="*/ 2147483647 w 674"/>
              <a:gd name="T37" fmla="*/ 2147483647 h 202"/>
              <a:gd name="T38" fmla="*/ 2147483647 w 674"/>
              <a:gd name="T39" fmla="*/ 2147483647 h 202"/>
              <a:gd name="T40" fmla="*/ 2147483647 w 674"/>
              <a:gd name="T41" fmla="*/ 2147483647 h 202"/>
              <a:gd name="T42" fmla="*/ 2147483647 w 674"/>
              <a:gd name="T43" fmla="*/ 2147483647 h 202"/>
              <a:gd name="T44" fmla="*/ 2147483647 w 674"/>
              <a:gd name="T45" fmla="*/ 2147483647 h 202"/>
              <a:gd name="T46" fmla="*/ 2147483647 w 674"/>
              <a:gd name="T47" fmla="*/ 2147483647 h 202"/>
              <a:gd name="T48" fmla="*/ 2147483647 w 674"/>
              <a:gd name="T49" fmla="*/ 2147483647 h 202"/>
              <a:gd name="T50" fmla="*/ 2147483647 w 674"/>
              <a:gd name="T51" fmla="*/ 2147483647 h 202"/>
              <a:gd name="T52" fmla="*/ 2147483647 w 674"/>
              <a:gd name="T53" fmla="*/ 2147483647 h 202"/>
              <a:gd name="T54" fmla="*/ 2147483647 w 674"/>
              <a:gd name="T55" fmla="*/ 2147483647 h 202"/>
              <a:gd name="T56" fmla="*/ 2147483647 w 674"/>
              <a:gd name="T57" fmla="*/ 2147483647 h 202"/>
              <a:gd name="T58" fmla="*/ 2147483647 w 674"/>
              <a:gd name="T59" fmla="*/ 2147483647 h 202"/>
              <a:gd name="T60" fmla="*/ 2147483647 w 674"/>
              <a:gd name="T61" fmla="*/ 2147483647 h 202"/>
              <a:gd name="T62" fmla="*/ 2147483647 w 674"/>
              <a:gd name="T63" fmla="*/ 2147483647 h 202"/>
              <a:gd name="T64" fmla="*/ 0 w 674"/>
              <a:gd name="T65" fmla="*/ 2147483647 h 202"/>
              <a:gd name="T66" fmla="*/ 0 w 674"/>
              <a:gd name="T67" fmla="*/ 2147483647 h 202"/>
              <a:gd name="T68" fmla="*/ 0 w 674"/>
              <a:gd name="T69" fmla="*/ 2147483647 h 2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74"/>
              <a:gd name="T106" fmla="*/ 0 h 202"/>
              <a:gd name="T107" fmla="*/ 674 w 674"/>
              <a:gd name="T108" fmla="*/ 202 h 20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74" h="202">
                <a:moveTo>
                  <a:pt x="0" y="88"/>
                </a:moveTo>
                <a:lnTo>
                  <a:pt x="89" y="88"/>
                </a:lnTo>
                <a:lnTo>
                  <a:pt x="165" y="76"/>
                </a:lnTo>
                <a:lnTo>
                  <a:pt x="229" y="50"/>
                </a:lnTo>
                <a:lnTo>
                  <a:pt x="267" y="50"/>
                </a:lnTo>
                <a:lnTo>
                  <a:pt x="293" y="38"/>
                </a:lnTo>
                <a:lnTo>
                  <a:pt x="356" y="12"/>
                </a:lnTo>
                <a:lnTo>
                  <a:pt x="407" y="0"/>
                </a:lnTo>
                <a:lnTo>
                  <a:pt x="445" y="0"/>
                </a:lnTo>
                <a:lnTo>
                  <a:pt x="483" y="0"/>
                </a:lnTo>
                <a:lnTo>
                  <a:pt x="522" y="0"/>
                </a:lnTo>
                <a:lnTo>
                  <a:pt x="547" y="0"/>
                </a:lnTo>
                <a:lnTo>
                  <a:pt x="611" y="25"/>
                </a:lnTo>
                <a:lnTo>
                  <a:pt x="636" y="38"/>
                </a:lnTo>
                <a:lnTo>
                  <a:pt x="649" y="63"/>
                </a:lnTo>
                <a:lnTo>
                  <a:pt x="662" y="76"/>
                </a:lnTo>
                <a:lnTo>
                  <a:pt x="674" y="88"/>
                </a:lnTo>
                <a:lnTo>
                  <a:pt x="662" y="101"/>
                </a:lnTo>
                <a:lnTo>
                  <a:pt x="649" y="101"/>
                </a:lnTo>
                <a:lnTo>
                  <a:pt x="623" y="114"/>
                </a:lnTo>
                <a:lnTo>
                  <a:pt x="598" y="114"/>
                </a:lnTo>
                <a:lnTo>
                  <a:pt x="573" y="126"/>
                </a:lnTo>
                <a:lnTo>
                  <a:pt x="534" y="126"/>
                </a:lnTo>
                <a:lnTo>
                  <a:pt x="496" y="139"/>
                </a:lnTo>
                <a:lnTo>
                  <a:pt x="458" y="139"/>
                </a:lnTo>
                <a:lnTo>
                  <a:pt x="407" y="152"/>
                </a:lnTo>
                <a:lnTo>
                  <a:pt x="356" y="164"/>
                </a:lnTo>
                <a:lnTo>
                  <a:pt x="293" y="164"/>
                </a:lnTo>
                <a:lnTo>
                  <a:pt x="229" y="177"/>
                </a:lnTo>
                <a:lnTo>
                  <a:pt x="165" y="177"/>
                </a:lnTo>
                <a:lnTo>
                  <a:pt x="89" y="190"/>
                </a:lnTo>
                <a:lnTo>
                  <a:pt x="0" y="202"/>
                </a:lnTo>
                <a:lnTo>
                  <a:pt x="0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6" name="Freeform 88"/>
          <p:cNvSpPr/>
          <p:nvPr/>
        </p:nvSpPr>
        <p:spPr bwMode="auto">
          <a:xfrm>
            <a:off x="6151563" y="2607733"/>
            <a:ext cx="152400" cy="933451"/>
          </a:xfrm>
          <a:custGeom>
            <a:avLst/>
            <a:gdLst>
              <a:gd name="T0" fmla="*/ 2147483647 w 242"/>
              <a:gd name="T1" fmla="*/ 2147483647 h 1102"/>
              <a:gd name="T2" fmla="*/ 2147483647 w 242"/>
              <a:gd name="T3" fmla="*/ 2147483647 h 1102"/>
              <a:gd name="T4" fmla="*/ 2147483647 w 242"/>
              <a:gd name="T5" fmla="*/ 2147483647 h 1102"/>
              <a:gd name="T6" fmla="*/ 2147483647 w 242"/>
              <a:gd name="T7" fmla="*/ 2147483647 h 1102"/>
              <a:gd name="T8" fmla="*/ 2147483647 w 242"/>
              <a:gd name="T9" fmla="*/ 0 h 1102"/>
              <a:gd name="T10" fmla="*/ 2147483647 w 242"/>
              <a:gd name="T11" fmla="*/ 2147483647 h 1102"/>
              <a:gd name="T12" fmla="*/ 2147483647 w 242"/>
              <a:gd name="T13" fmla="*/ 2147483647 h 1102"/>
              <a:gd name="T14" fmla="*/ 2147483647 w 242"/>
              <a:gd name="T15" fmla="*/ 2147483647 h 1102"/>
              <a:gd name="T16" fmla="*/ 2147483647 w 242"/>
              <a:gd name="T17" fmla="*/ 2147483647 h 1102"/>
              <a:gd name="T18" fmla="*/ 2147483647 w 242"/>
              <a:gd name="T19" fmla="*/ 2147483647 h 1102"/>
              <a:gd name="T20" fmla="*/ 2147483647 w 242"/>
              <a:gd name="T21" fmla="*/ 2147483647 h 1102"/>
              <a:gd name="T22" fmla="*/ 2147483647 w 242"/>
              <a:gd name="T23" fmla="*/ 2147483647 h 1102"/>
              <a:gd name="T24" fmla="*/ 2147483647 w 242"/>
              <a:gd name="T25" fmla="*/ 2147483647 h 1102"/>
              <a:gd name="T26" fmla="*/ 2147483647 w 242"/>
              <a:gd name="T27" fmla="*/ 2147483647 h 1102"/>
              <a:gd name="T28" fmla="*/ 2147483647 w 242"/>
              <a:gd name="T29" fmla="*/ 2147483647 h 1102"/>
              <a:gd name="T30" fmla="*/ 2147483647 w 242"/>
              <a:gd name="T31" fmla="*/ 2147483647 h 1102"/>
              <a:gd name="T32" fmla="*/ 2147483647 w 242"/>
              <a:gd name="T33" fmla="*/ 2147483647 h 1102"/>
              <a:gd name="T34" fmla="*/ 2147483647 w 242"/>
              <a:gd name="T35" fmla="*/ 2147483647 h 1102"/>
              <a:gd name="T36" fmla="*/ 2147483647 w 242"/>
              <a:gd name="T37" fmla="*/ 2147483647 h 1102"/>
              <a:gd name="T38" fmla="*/ 2147483647 w 242"/>
              <a:gd name="T39" fmla="*/ 2147483647 h 1102"/>
              <a:gd name="T40" fmla="*/ 2147483647 w 242"/>
              <a:gd name="T41" fmla="*/ 2147483647 h 1102"/>
              <a:gd name="T42" fmla="*/ 2147483647 w 242"/>
              <a:gd name="T43" fmla="*/ 2147483647 h 1102"/>
              <a:gd name="T44" fmla="*/ 2147483647 w 242"/>
              <a:gd name="T45" fmla="*/ 2147483647 h 1102"/>
              <a:gd name="T46" fmla="*/ 2147483647 w 242"/>
              <a:gd name="T47" fmla="*/ 2147483647 h 1102"/>
              <a:gd name="T48" fmla="*/ 2147483647 w 242"/>
              <a:gd name="T49" fmla="*/ 2147483647 h 1102"/>
              <a:gd name="T50" fmla="*/ 2147483647 w 242"/>
              <a:gd name="T51" fmla="*/ 2147483647 h 1102"/>
              <a:gd name="T52" fmla="*/ 2147483647 w 242"/>
              <a:gd name="T53" fmla="*/ 2147483647 h 1102"/>
              <a:gd name="T54" fmla="*/ 2147483647 w 242"/>
              <a:gd name="T55" fmla="*/ 2147483647 h 1102"/>
              <a:gd name="T56" fmla="*/ 2147483647 w 242"/>
              <a:gd name="T57" fmla="*/ 2147483647 h 1102"/>
              <a:gd name="T58" fmla="*/ 2147483647 w 242"/>
              <a:gd name="T59" fmla="*/ 2147483647 h 1102"/>
              <a:gd name="T60" fmla="*/ 2147483647 w 242"/>
              <a:gd name="T61" fmla="*/ 2147483647 h 1102"/>
              <a:gd name="T62" fmla="*/ 2147483647 w 242"/>
              <a:gd name="T63" fmla="*/ 2147483647 h 1102"/>
              <a:gd name="T64" fmla="*/ 2147483647 w 242"/>
              <a:gd name="T65" fmla="*/ 2147483647 h 1102"/>
              <a:gd name="T66" fmla="*/ 2147483647 w 242"/>
              <a:gd name="T67" fmla="*/ 2147483647 h 1102"/>
              <a:gd name="T68" fmla="*/ 2147483647 w 242"/>
              <a:gd name="T69" fmla="*/ 2147483647 h 1102"/>
              <a:gd name="T70" fmla="*/ 2147483647 w 242"/>
              <a:gd name="T71" fmla="*/ 2147483647 h 1102"/>
              <a:gd name="T72" fmla="*/ 0 w 242"/>
              <a:gd name="T73" fmla="*/ 2147483647 h 1102"/>
              <a:gd name="T74" fmla="*/ 0 w 242"/>
              <a:gd name="T75" fmla="*/ 2147483647 h 1102"/>
              <a:gd name="T76" fmla="*/ 0 w 242"/>
              <a:gd name="T77" fmla="*/ 2147483647 h 1102"/>
              <a:gd name="T78" fmla="*/ 0 w 242"/>
              <a:gd name="T79" fmla="*/ 2147483647 h 1102"/>
              <a:gd name="T80" fmla="*/ 0 w 242"/>
              <a:gd name="T81" fmla="*/ 2147483647 h 1102"/>
              <a:gd name="T82" fmla="*/ 2147483647 w 242"/>
              <a:gd name="T83" fmla="*/ 2147483647 h 1102"/>
              <a:gd name="T84" fmla="*/ 2147483647 w 242"/>
              <a:gd name="T85" fmla="*/ 2147483647 h 1102"/>
              <a:gd name="T86" fmla="*/ 2147483647 w 242"/>
              <a:gd name="T87" fmla="*/ 2147483647 h 1102"/>
              <a:gd name="T88" fmla="*/ 2147483647 w 242"/>
              <a:gd name="T89" fmla="*/ 2147483647 h 1102"/>
              <a:gd name="T90" fmla="*/ 2147483647 w 242"/>
              <a:gd name="T91" fmla="*/ 2147483647 h 1102"/>
              <a:gd name="T92" fmla="*/ 2147483647 w 242"/>
              <a:gd name="T93" fmla="*/ 2147483647 h 1102"/>
              <a:gd name="T94" fmla="*/ 2147483647 w 242"/>
              <a:gd name="T95" fmla="*/ 2147483647 h 1102"/>
              <a:gd name="T96" fmla="*/ 2147483647 w 242"/>
              <a:gd name="T97" fmla="*/ 2147483647 h 1102"/>
              <a:gd name="T98" fmla="*/ 2147483647 w 242"/>
              <a:gd name="T99" fmla="*/ 2147483647 h 1102"/>
              <a:gd name="T100" fmla="*/ 2147483647 w 242"/>
              <a:gd name="T101" fmla="*/ 2147483647 h 1102"/>
              <a:gd name="T102" fmla="*/ 2147483647 w 242"/>
              <a:gd name="T103" fmla="*/ 2147483647 h 1102"/>
              <a:gd name="T104" fmla="*/ 2147483647 w 242"/>
              <a:gd name="T105" fmla="*/ 2147483647 h 1102"/>
              <a:gd name="T106" fmla="*/ 2147483647 w 242"/>
              <a:gd name="T107" fmla="*/ 2147483647 h 11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2"/>
              <a:gd name="T163" fmla="*/ 0 h 1102"/>
              <a:gd name="T164" fmla="*/ 242 w 242"/>
              <a:gd name="T165" fmla="*/ 1102 h 110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2" h="1102">
                <a:moveTo>
                  <a:pt x="102" y="494"/>
                </a:moveTo>
                <a:lnTo>
                  <a:pt x="115" y="355"/>
                </a:lnTo>
                <a:lnTo>
                  <a:pt x="102" y="241"/>
                </a:lnTo>
                <a:lnTo>
                  <a:pt x="102" y="114"/>
                </a:lnTo>
                <a:lnTo>
                  <a:pt x="77" y="0"/>
                </a:lnTo>
                <a:lnTo>
                  <a:pt x="115" y="25"/>
                </a:lnTo>
                <a:lnTo>
                  <a:pt x="153" y="38"/>
                </a:lnTo>
                <a:lnTo>
                  <a:pt x="178" y="63"/>
                </a:lnTo>
                <a:lnTo>
                  <a:pt x="191" y="76"/>
                </a:lnTo>
                <a:lnTo>
                  <a:pt x="217" y="89"/>
                </a:lnTo>
                <a:lnTo>
                  <a:pt x="229" y="114"/>
                </a:lnTo>
                <a:lnTo>
                  <a:pt x="229" y="127"/>
                </a:lnTo>
                <a:lnTo>
                  <a:pt x="242" y="127"/>
                </a:lnTo>
                <a:lnTo>
                  <a:pt x="242" y="139"/>
                </a:lnTo>
                <a:lnTo>
                  <a:pt x="242" y="165"/>
                </a:lnTo>
                <a:lnTo>
                  <a:pt x="242" y="203"/>
                </a:lnTo>
                <a:lnTo>
                  <a:pt x="229" y="241"/>
                </a:lnTo>
                <a:lnTo>
                  <a:pt x="229" y="291"/>
                </a:lnTo>
                <a:lnTo>
                  <a:pt x="229" y="342"/>
                </a:lnTo>
                <a:lnTo>
                  <a:pt x="217" y="418"/>
                </a:lnTo>
                <a:lnTo>
                  <a:pt x="217" y="494"/>
                </a:lnTo>
                <a:lnTo>
                  <a:pt x="217" y="570"/>
                </a:lnTo>
                <a:lnTo>
                  <a:pt x="204" y="646"/>
                </a:lnTo>
                <a:lnTo>
                  <a:pt x="191" y="722"/>
                </a:lnTo>
                <a:lnTo>
                  <a:pt x="178" y="785"/>
                </a:lnTo>
                <a:lnTo>
                  <a:pt x="166" y="836"/>
                </a:lnTo>
                <a:lnTo>
                  <a:pt x="153" y="887"/>
                </a:lnTo>
                <a:lnTo>
                  <a:pt x="140" y="938"/>
                </a:lnTo>
                <a:lnTo>
                  <a:pt x="115" y="976"/>
                </a:lnTo>
                <a:lnTo>
                  <a:pt x="102" y="1001"/>
                </a:lnTo>
                <a:lnTo>
                  <a:pt x="77" y="1039"/>
                </a:lnTo>
                <a:lnTo>
                  <a:pt x="64" y="1064"/>
                </a:lnTo>
                <a:lnTo>
                  <a:pt x="38" y="1077"/>
                </a:lnTo>
                <a:lnTo>
                  <a:pt x="26" y="1090"/>
                </a:lnTo>
                <a:lnTo>
                  <a:pt x="13" y="1102"/>
                </a:lnTo>
                <a:lnTo>
                  <a:pt x="0" y="1102"/>
                </a:lnTo>
                <a:lnTo>
                  <a:pt x="0" y="1090"/>
                </a:lnTo>
                <a:lnTo>
                  <a:pt x="0" y="1064"/>
                </a:lnTo>
                <a:lnTo>
                  <a:pt x="0" y="1052"/>
                </a:lnTo>
                <a:lnTo>
                  <a:pt x="13" y="1026"/>
                </a:lnTo>
                <a:lnTo>
                  <a:pt x="26" y="988"/>
                </a:lnTo>
                <a:lnTo>
                  <a:pt x="38" y="950"/>
                </a:lnTo>
                <a:lnTo>
                  <a:pt x="51" y="912"/>
                </a:lnTo>
                <a:lnTo>
                  <a:pt x="64" y="874"/>
                </a:lnTo>
                <a:lnTo>
                  <a:pt x="77" y="824"/>
                </a:lnTo>
                <a:lnTo>
                  <a:pt x="77" y="773"/>
                </a:lnTo>
                <a:lnTo>
                  <a:pt x="89" y="722"/>
                </a:lnTo>
                <a:lnTo>
                  <a:pt x="102" y="671"/>
                </a:lnTo>
                <a:lnTo>
                  <a:pt x="102" y="608"/>
                </a:lnTo>
                <a:lnTo>
                  <a:pt x="102" y="557"/>
                </a:lnTo>
                <a:lnTo>
                  <a:pt x="102" y="49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9" name="Freeform 81"/>
          <p:cNvSpPr/>
          <p:nvPr/>
        </p:nvSpPr>
        <p:spPr bwMode="auto">
          <a:xfrm>
            <a:off x="6853239" y="3079751"/>
            <a:ext cx="727075" cy="1041400"/>
          </a:xfrm>
          <a:custGeom>
            <a:avLst/>
            <a:gdLst>
              <a:gd name="T0" fmla="*/ 2147483647 w 1145"/>
              <a:gd name="T1" fmla="*/ 2147483647 h 1230"/>
              <a:gd name="T2" fmla="*/ 2147483647 w 1145"/>
              <a:gd name="T3" fmla="*/ 2147483647 h 1230"/>
              <a:gd name="T4" fmla="*/ 2147483647 w 1145"/>
              <a:gd name="T5" fmla="*/ 2147483647 h 1230"/>
              <a:gd name="T6" fmla="*/ 2147483647 w 1145"/>
              <a:gd name="T7" fmla="*/ 2147483647 h 1230"/>
              <a:gd name="T8" fmla="*/ 2147483647 w 1145"/>
              <a:gd name="T9" fmla="*/ 2147483647 h 1230"/>
              <a:gd name="T10" fmla="*/ 2147483647 w 1145"/>
              <a:gd name="T11" fmla="*/ 2147483647 h 1230"/>
              <a:gd name="T12" fmla="*/ 2147483647 w 1145"/>
              <a:gd name="T13" fmla="*/ 2147483647 h 1230"/>
              <a:gd name="T14" fmla="*/ 2147483647 w 1145"/>
              <a:gd name="T15" fmla="*/ 2147483647 h 1230"/>
              <a:gd name="T16" fmla="*/ 2147483647 w 1145"/>
              <a:gd name="T17" fmla="*/ 2147483647 h 1230"/>
              <a:gd name="T18" fmla="*/ 2147483647 w 1145"/>
              <a:gd name="T19" fmla="*/ 2147483647 h 1230"/>
              <a:gd name="T20" fmla="*/ 2147483647 w 1145"/>
              <a:gd name="T21" fmla="*/ 2147483647 h 1230"/>
              <a:gd name="T22" fmla="*/ 2147483647 w 1145"/>
              <a:gd name="T23" fmla="*/ 2147483647 h 1230"/>
              <a:gd name="T24" fmla="*/ 2147483647 w 1145"/>
              <a:gd name="T25" fmla="*/ 2147483647 h 1230"/>
              <a:gd name="T26" fmla="*/ 2147483647 w 1145"/>
              <a:gd name="T27" fmla="*/ 2147483647 h 1230"/>
              <a:gd name="T28" fmla="*/ 2147483647 w 1145"/>
              <a:gd name="T29" fmla="*/ 2147483647 h 1230"/>
              <a:gd name="T30" fmla="*/ 2147483647 w 1145"/>
              <a:gd name="T31" fmla="*/ 2147483647 h 1230"/>
              <a:gd name="T32" fmla="*/ 2147483647 w 1145"/>
              <a:gd name="T33" fmla="*/ 2147483647 h 1230"/>
              <a:gd name="T34" fmla="*/ 2147483647 w 1145"/>
              <a:gd name="T35" fmla="*/ 2147483647 h 1230"/>
              <a:gd name="T36" fmla="*/ 2147483647 w 1145"/>
              <a:gd name="T37" fmla="*/ 2147483647 h 1230"/>
              <a:gd name="T38" fmla="*/ 2147483647 w 1145"/>
              <a:gd name="T39" fmla="*/ 2147483647 h 1230"/>
              <a:gd name="T40" fmla="*/ 2147483647 w 1145"/>
              <a:gd name="T41" fmla="*/ 2147483647 h 1230"/>
              <a:gd name="T42" fmla="*/ 2147483647 w 1145"/>
              <a:gd name="T43" fmla="*/ 2147483647 h 1230"/>
              <a:gd name="T44" fmla="*/ 0 w 1145"/>
              <a:gd name="T45" fmla="*/ 2147483647 h 1230"/>
              <a:gd name="T46" fmla="*/ 2147483647 w 1145"/>
              <a:gd name="T47" fmla="*/ 2147483647 h 1230"/>
              <a:gd name="T48" fmla="*/ 2147483647 w 1145"/>
              <a:gd name="T49" fmla="*/ 0 h 1230"/>
              <a:gd name="T50" fmla="*/ 2147483647 w 1145"/>
              <a:gd name="T51" fmla="*/ 2147483647 h 1230"/>
              <a:gd name="T52" fmla="*/ 2147483647 w 1145"/>
              <a:gd name="T53" fmla="*/ 2147483647 h 1230"/>
              <a:gd name="T54" fmla="*/ 2147483647 w 1145"/>
              <a:gd name="T55" fmla="*/ 2147483647 h 1230"/>
              <a:gd name="T56" fmla="*/ 2147483647 w 1145"/>
              <a:gd name="T57" fmla="*/ 2147483647 h 1230"/>
              <a:gd name="T58" fmla="*/ 2147483647 w 1145"/>
              <a:gd name="T59" fmla="*/ 2147483647 h 1230"/>
              <a:gd name="T60" fmla="*/ 2147483647 w 1145"/>
              <a:gd name="T61" fmla="*/ 2147483647 h 1230"/>
              <a:gd name="T62" fmla="*/ 2147483647 w 1145"/>
              <a:gd name="T63" fmla="*/ 2147483647 h 1230"/>
              <a:gd name="T64" fmla="*/ 2147483647 w 1145"/>
              <a:gd name="T65" fmla="*/ 2147483647 h 1230"/>
              <a:gd name="T66" fmla="*/ 2147483647 w 1145"/>
              <a:gd name="T67" fmla="*/ 2147483647 h 1230"/>
              <a:gd name="T68" fmla="*/ 2147483647 w 1145"/>
              <a:gd name="T69" fmla="*/ 2147483647 h 1230"/>
              <a:gd name="T70" fmla="*/ 2147483647 w 1145"/>
              <a:gd name="T71" fmla="*/ 2147483647 h 1230"/>
              <a:gd name="T72" fmla="*/ 2147483647 w 1145"/>
              <a:gd name="T73" fmla="*/ 2147483647 h 1230"/>
              <a:gd name="T74" fmla="*/ 2147483647 w 1145"/>
              <a:gd name="T75" fmla="*/ 2147483647 h 1230"/>
              <a:gd name="T76" fmla="*/ 2147483647 w 1145"/>
              <a:gd name="T77" fmla="*/ 2147483647 h 1230"/>
              <a:gd name="T78" fmla="*/ 2147483647 w 1145"/>
              <a:gd name="T79" fmla="*/ 2147483647 h 1230"/>
              <a:gd name="T80" fmla="*/ 2147483647 w 1145"/>
              <a:gd name="T81" fmla="*/ 2147483647 h 1230"/>
              <a:gd name="T82" fmla="*/ 2147483647 w 1145"/>
              <a:gd name="T83" fmla="*/ 2147483647 h 1230"/>
              <a:gd name="T84" fmla="*/ 2147483647 w 1145"/>
              <a:gd name="T85" fmla="*/ 2147483647 h 1230"/>
              <a:gd name="T86" fmla="*/ 2147483647 w 1145"/>
              <a:gd name="T87" fmla="*/ 2147483647 h 123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45"/>
              <a:gd name="T133" fmla="*/ 0 h 1230"/>
              <a:gd name="T134" fmla="*/ 1145 w 1145"/>
              <a:gd name="T135" fmla="*/ 1230 h 123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45" h="1230">
                <a:moveTo>
                  <a:pt x="1031" y="533"/>
                </a:moveTo>
                <a:lnTo>
                  <a:pt x="1043" y="533"/>
                </a:lnTo>
                <a:lnTo>
                  <a:pt x="1056" y="545"/>
                </a:lnTo>
                <a:lnTo>
                  <a:pt x="1056" y="558"/>
                </a:lnTo>
                <a:lnTo>
                  <a:pt x="1069" y="583"/>
                </a:lnTo>
                <a:lnTo>
                  <a:pt x="1069" y="609"/>
                </a:lnTo>
                <a:lnTo>
                  <a:pt x="1082" y="647"/>
                </a:lnTo>
                <a:lnTo>
                  <a:pt x="1082" y="685"/>
                </a:lnTo>
                <a:lnTo>
                  <a:pt x="1094" y="723"/>
                </a:lnTo>
                <a:lnTo>
                  <a:pt x="1094" y="773"/>
                </a:lnTo>
                <a:lnTo>
                  <a:pt x="1094" y="824"/>
                </a:lnTo>
                <a:lnTo>
                  <a:pt x="1107" y="862"/>
                </a:lnTo>
                <a:lnTo>
                  <a:pt x="1107" y="900"/>
                </a:lnTo>
                <a:lnTo>
                  <a:pt x="1120" y="925"/>
                </a:lnTo>
                <a:lnTo>
                  <a:pt x="1120" y="951"/>
                </a:lnTo>
                <a:lnTo>
                  <a:pt x="1132" y="976"/>
                </a:lnTo>
                <a:lnTo>
                  <a:pt x="1132" y="989"/>
                </a:lnTo>
                <a:lnTo>
                  <a:pt x="1145" y="1014"/>
                </a:lnTo>
                <a:lnTo>
                  <a:pt x="1145" y="1027"/>
                </a:lnTo>
                <a:lnTo>
                  <a:pt x="1145" y="1039"/>
                </a:lnTo>
                <a:lnTo>
                  <a:pt x="1145" y="1052"/>
                </a:lnTo>
                <a:lnTo>
                  <a:pt x="1145" y="1065"/>
                </a:lnTo>
                <a:lnTo>
                  <a:pt x="1132" y="1077"/>
                </a:lnTo>
                <a:lnTo>
                  <a:pt x="1120" y="1090"/>
                </a:lnTo>
                <a:lnTo>
                  <a:pt x="1107" y="1103"/>
                </a:lnTo>
                <a:lnTo>
                  <a:pt x="1082" y="1128"/>
                </a:lnTo>
                <a:lnTo>
                  <a:pt x="1043" y="1141"/>
                </a:lnTo>
                <a:lnTo>
                  <a:pt x="1005" y="1166"/>
                </a:lnTo>
                <a:lnTo>
                  <a:pt x="942" y="1179"/>
                </a:lnTo>
                <a:lnTo>
                  <a:pt x="916" y="1192"/>
                </a:lnTo>
                <a:lnTo>
                  <a:pt x="878" y="1204"/>
                </a:lnTo>
                <a:lnTo>
                  <a:pt x="827" y="1217"/>
                </a:lnTo>
                <a:lnTo>
                  <a:pt x="789" y="1217"/>
                </a:lnTo>
                <a:lnTo>
                  <a:pt x="738" y="1230"/>
                </a:lnTo>
                <a:lnTo>
                  <a:pt x="687" y="1230"/>
                </a:lnTo>
                <a:lnTo>
                  <a:pt x="624" y="1230"/>
                </a:lnTo>
                <a:lnTo>
                  <a:pt x="560" y="1230"/>
                </a:lnTo>
                <a:lnTo>
                  <a:pt x="496" y="1230"/>
                </a:lnTo>
                <a:lnTo>
                  <a:pt x="445" y="1230"/>
                </a:lnTo>
                <a:lnTo>
                  <a:pt x="395" y="1230"/>
                </a:lnTo>
                <a:lnTo>
                  <a:pt x="344" y="1217"/>
                </a:lnTo>
                <a:lnTo>
                  <a:pt x="305" y="1217"/>
                </a:lnTo>
                <a:lnTo>
                  <a:pt x="267" y="1204"/>
                </a:lnTo>
                <a:lnTo>
                  <a:pt x="242" y="1192"/>
                </a:lnTo>
                <a:lnTo>
                  <a:pt x="216" y="1179"/>
                </a:lnTo>
                <a:lnTo>
                  <a:pt x="166" y="1166"/>
                </a:lnTo>
                <a:lnTo>
                  <a:pt x="127" y="1128"/>
                </a:lnTo>
                <a:lnTo>
                  <a:pt x="89" y="1090"/>
                </a:lnTo>
                <a:lnTo>
                  <a:pt x="64" y="1065"/>
                </a:lnTo>
                <a:lnTo>
                  <a:pt x="51" y="1039"/>
                </a:lnTo>
                <a:lnTo>
                  <a:pt x="38" y="1014"/>
                </a:lnTo>
                <a:lnTo>
                  <a:pt x="38" y="976"/>
                </a:lnTo>
                <a:lnTo>
                  <a:pt x="26" y="938"/>
                </a:lnTo>
                <a:lnTo>
                  <a:pt x="13" y="887"/>
                </a:lnTo>
                <a:lnTo>
                  <a:pt x="13" y="824"/>
                </a:lnTo>
                <a:lnTo>
                  <a:pt x="13" y="761"/>
                </a:lnTo>
                <a:lnTo>
                  <a:pt x="13" y="685"/>
                </a:lnTo>
                <a:lnTo>
                  <a:pt x="13" y="609"/>
                </a:lnTo>
                <a:lnTo>
                  <a:pt x="13" y="520"/>
                </a:lnTo>
                <a:lnTo>
                  <a:pt x="13" y="444"/>
                </a:lnTo>
                <a:lnTo>
                  <a:pt x="13" y="381"/>
                </a:lnTo>
                <a:lnTo>
                  <a:pt x="13" y="317"/>
                </a:lnTo>
                <a:lnTo>
                  <a:pt x="13" y="267"/>
                </a:lnTo>
                <a:lnTo>
                  <a:pt x="13" y="216"/>
                </a:lnTo>
                <a:lnTo>
                  <a:pt x="13" y="178"/>
                </a:lnTo>
                <a:lnTo>
                  <a:pt x="13" y="140"/>
                </a:lnTo>
                <a:lnTo>
                  <a:pt x="13" y="114"/>
                </a:lnTo>
                <a:lnTo>
                  <a:pt x="0" y="89"/>
                </a:lnTo>
                <a:lnTo>
                  <a:pt x="0" y="64"/>
                </a:lnTo>
                <a:lnTo>
                  <a:pt x="0" y="51"/>
                </a:lnTo>
                <a:lnTo>
                  <a:pt x="0" y="26"/>
                </a:lnTo>
                <a:lnTo>
                  <a:pt x="13" y="26"/>
                </a:lnTo>
                <a:lnTo>
                  <a:pt x="13" y="13"/>
                </a:lnTo>
                <a:lnTo>
                  <a:pt x="26" y="0"/>
                </a:lnTo>
                <a:lnTo>
                  <a:pt x="38" y="0"/>
                </a:lnTo>
                <a:lnTo>
                  <a:pt x="51" y="13"/>
                </a:lnTo>
                <a:lnTo>
                  <a:pt x="76" y="13"/>
                </a:lnTo>
                <a:lnTo>
                  <a:pt x="89" y="26"/>
                </a:lnTo>
                <a:lnTo>
                  <a:pt x="102" y="38"/>
                </a:lnTo>
                <a:lnTo>
                  <a:pt x="127" y="51"/>
                </a:lnTo>
                <a:lnTo>
                  <a:pt x="140" y="64"/>
                </a:lnTo>
                <a:lnTo>
                  <a:pt x="140" y="152"/>
                </a:lnTo>
                <a:lnTo>
                  <a:pt x="140" y="241"/>
                </a:lnTo>
                <a:lnTo>
                  <a:pt x="140" y="317"/>
                </a:lnTo>
                <a:lnTo>
                  <a:pt x="127" y="393"/>
                </a:lnTo>
                <a:lnTo>
                  <a:pt x="127" y="457"/>
                </a:lnTo>
                <a:lnTo>
                  <a:pt x="127" y="520"/>
                </a:lnTo>
                <a:lnTo>
                  <a:pt x="127" y="583"/>
                </a:lnTo>
                <a:lnTo>
                  <a:pt x="127" y="634"/>
                </a:lnTo>
                <a:lnTo>
                  <a:pt x="127" y="685"/>
                </a:lnTo>
                <a:lnTo>
                  <a:pt x="127" y="723"/>
                </a:lnTo>
                <a:lnTo>
                  <a:pt x="127" y="761"/>
                </a:lnTo>
                <a:lnTo>
                  <a:pt x="127" y="799"/>
                </a:lnTo>
                <a:lnTo>
                  <a:pt x="127" y="824"/>
                </a:lnTo>
                <a:lnTo>
                  <a:pt x="127" y="849"/>
                </a:lnTo>
                <a:lnTo>
                  <a:pt x="127" y="875"/>
                </a:lnTo>
                <a:lnTo>
                  <a:pt x="140" y="887"/>
                </a:lnTo>
                <a:lnTo>
                  <a:pt x="153" y="925"/>
                </a:lnTo>
                <a:lnTo>
                  <a:pt x="166" y="963"/>
                </a:lnTo>
                <a:lnTo>
                  <a:pt x="204" y="1001"/>
                </a:lnTo>
                <a:lnTo>
                  <a:pt x="242" y="1027"/>
                </a:lnTo>
                <a:lnTo>
                  <a:pt x="255" y="1039"/>
                </a:lnTo>
                <a:lnTo>
                  <a:pt x="280" y="1052"/>
                </a:lnTo>
                <a:lnTo>
                  <a:pt x="318" y="1065"/>
                </a:lnTo>
                <a:lnTo>
                  <a:pt x="344" y="1065"/>
                </a:lnTo>
                <a:lnTo>
                  <a:pt x="382" y="1065"/>
                </a:lnTo>
                <a:lnTo>
                  <a:pt x="420" y="1077"/>
                </a:lnTo>
                <a:lnTo>
                  <a:pt x="458" y="1077"/>
                </a:lnTo>
                <a:lnTo>
                  <a:pt x="509" y="1077"/>
                </a:lnTo>
                <a:lnTo>
                  <a:pt x="598" y="1077"/>
                </a:lnTo>
                <a:lnTo>
                  <a:pt x="674" y="1065"/>
                </a:lnTo>
                <a:lnTo>
                  <a:pt x="725" y="1065"/>
                </a:lnTo>
                <a:lnTo>
                  <a:pt x="751" y="1052"/>
                </a:lnTo>
                <a:lnTo>
                  <a:pt x="789" y="1039"/>
                </a:lnTo>
                <a:lnTo>
                  <a:pt x="814" y="1027"/>
                </a:lnTo>
                <a:lnTo>
                  <a:pt x="853" y="1014"/>
                </a:lnTo>
                <a:lnTo>
                  <a:pt x="878" y="1001"/>
                </a:lnTo>
                <a:lnTo>
                  <a:pt x="903" y="976"/>
                </a:lnTo>
                <a:lnTo>
                  <a:pt x="916" y="951"/>
                </a:lnTo>
                <a:lnTo>
                  <a:pt x="942" y="913"/>
                </a:lnTo>
                <a:lnTo>
                  <a:pt x="954" y="862"/>
                </a:lnTo>
                <a:lnTo>
                  <a:pt x="967" y="824"/>
                </a:lnTo>
                <a:lnTo>
                  <a:pt x="980" y="761"/>
                </a:lnTo>
                <a:lnTo>
                  <a:pt x="992" y="710"/>
                </a:lnTo>
                <a:lnTo>
                  <a:pt x="992" y="659"/>
                </a:lnTo>
                <a:lnTo>
                  <a:pt x="1005" y="621"/>
                </a:lnTo>
                <a:lnTo>
                  <a:pt x="1005" y="596"/>
                </a:lnTo>
                <a:lnTo>
                  <a:pt x="1018" y="571"/>
                </a:lnTo>
                <a:lnTo>
                  <a:pt x="1018" y="545"/>
                </a:lnTo>
                <a:lnTo>
                  <a:pt x="1031" y="5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4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配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合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5459413" y="4815417"/>
            <a:ext cx="272415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b="1" dirty="0">
                <a:solidFill>
                  <a:schemeClr val="tx1"/>
                </a:solidFill>
                <a:latin typeface="+mj-ea"/>
                <a:ea typeface="+mj-ea"/>
              </a:rPr>
              <a:t>左右都要窄，酉字里边有一短横，己字上框要小、竖弯钩的竖要长一些。</a:t>
            </a:r>
            <a:endParaRPr lang="zh-CN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配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752726" y="15218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pèi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6439" y="4167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8" y="5276851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</a:t>
            </a:r>
            <a:r>
              <a:rPr lang="zh-CN" altLang="en-US" sz="2200" b="1" dirty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CN" altLang="en-US" sz="2200" b="1" dirty="0" smtClean="0">
                <a:latin typeface="+mj-ea"/>
                <a:ea typeface="+mj-ea"/>
              </a:rPr>
              <a:t>分配   包干</a:t>
            </a:r>
            <a:r>
              <a:rPr lang="zh-CN" altLang="en-US" sz="2200" b="1" dirty="0">
                <a:latin typeface="+mj-ea"/>
                <a:ea typeface="+mj-ea"/>
              </a:rPr>
              <a:t>分配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6438" y="5831417"/>
            <a:ext cx="476250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我和小芳的配合真是太完美了。 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6439" y="472440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P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酉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5632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4" name="圆角矩形 2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6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7" grpId="0" animBg="1"/>
      <p:bldP spid="12368" grpId="0" animBg="1"/>
      <p:bldP spid="12370" grpId="0" animBg="1"/>
      <p:bldP spid="12371" grpId="0" animBg="1"/>
      <p:bldP spid="12372" grpId="0" animBg="1"/>
      <p:bldP spid="12373" grpId="0" animBg="1"/>
      <p:bldP spid="12374" grpId="0" animBg="1"/>
      <p:bldP spid="12375" grpId="0" animBg="1"/>
      <p:bldP spid="12376" grpId="0" animBg="1"/>
      <p:bldP spid="12369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06" name="Freeform 38"/>
          <p:cNvSpPr/>
          <p:nvPr/>
        </p:nvSpPr>
        <p:spPr bwMode="auto">
          <a:xfrm>
            <a:off x="6445251" y="3111501"/>
            <a:ext cx="104775" cy="1191684"/>
          </a:xfrm>
          <a:custGeom>
            <a:avLst/>
            <a:gdLst>
              <a:gd name="T0" fmla="*/ 2147483647 w 165"/>
              <a:gd name="T1" fmla="*/ 2147483647 h 1407"/>
              <a:gd name="T2" fmla="*/ 2147483647 w 165"/>
              <a:gd name="T3" fmla="*/ 2147483647 h 1407"/>
              <a:gd name="T4" fmla="*/ 0 w 165"/>
              <a:gd name="T5" fmla="*/ 2147483647 h 1407"/>
              <a:gd name="T6" fmla="*/ 0 w 165"/>
              <a:gd name="T7" fmla="*/ 2147483647 h 1407"/>
              <a:gd name="T8" fmla="*/ 0 w 165"/>
              <a:gd name="T9" fmla="*/ 2147483647 h 1407"/>
              <a:gd name="T10" fmla="*/ 0 w 165"/>
              <a:gd name="T11" fmla="*/ 2147483647 h 1407"/>
              <a:gd name="T12" fmla="*/ 0 w 165"/>
              <a:gd name="T13" fmla="*/ 2147483647 h 1407"/>
              <a:gd name="T14" fmla="*/ 2147483647 w 165"/>
              <a:gd name="T15" fmla="*/ 2147483647 h 1407"/>
              <a:gd name="T16" fmla="*/ 2147483647 w 165"/>
              <a:gd name="T17" fmla="*/ 0 h 1407"/>
              <a:gd name="T18" fmla="*/ 2147483647 w 165"/>
              <a:gd name="T19" fmla="*/ 0 h 1407"/>
              <a:gd name="T20" fmla="*/ 2147483647 w 165"/>
              <a:gd name="T21" fmla="*/ 0 h 1407"/>
              <a:gd name="T22" fmla="*/ 2147483647 w 165"/>
              <a:gd name="T23" fmla="*/ 0 h 1407"/>
              <a:gd name="T24" fmla="*/ 2147483647 w 165"/>
              <a:gd name="T25" fmla="*/ 0 h 1407"/>
              <a:gd name="T26" fmla="*/ 2147483647 w 165"/>
              <a:gd name="T27" fmla="*/ 2147483647 h 1407"/>
              <a:gd name="T28" fmla="*/ 2147483647 w 165"/>
              <a:gd name="T29" fmla="*/ 2147483647 h 1407"/>
              <a:gd name="T30" fmla="*/ 2147483647 w 165"/>
              <a:gd name="T31" fmla="*/ 2147483647 h 1407"/>
              <a:gd name="T32" fmla="*/ 2147483647 w 165"/>
              <a:gd name="T33" fmla="*/ 2147483647 h 1407"/>
              <a:gd name="T34" fmla="*/ 2147483647 w 165"/>
              <a:gd name="T35" fmla="*/ 2147483647 h 1407"/>
              <a:gd name="T36" fmla="*/ 2147483647 w 165"/>
              <a:gd name="T37" fmla="*/ 2147483647 h 1407"/>
              <a:gd name="T38" fmla="*/ 2147483647 w 165"/>
              <a:gd name="T39" fmla="*/ 2147483647 h 1407"/>
              <a:gd name="T40" fmla="*/ 2147483647 w 165"/>
              <a:gd name="T41" fmla="*/ 2147483647 h 1407"/>
              <a:gd name="T42" fmla="*/ 2147483647 w 165"/>
              <a:gd name="T43" fmla="*/ 2147483647 h 1407"/>
              <a:gd name="T44" fmla="*/ 2147483647 w 165"/>
              <a:gd name="T45" fmla="*/ 2147483647 h 1407"/>
              <a:gd name="T46" fmla="*/ 2147483647 w 165"/>
              <a:gd name="T47" fmla="*/ 2147483647 h 1407"/>
              <a:gd name="T48" fmla="*/ 2147483647 w 165"/>
              <a:gd name="T49" fmla="*/ 2147483647 h 1407"/>
              <a:gd name="T50" fmla="*/ 2147483647 w 165"/>
              <a:gd name="T51" fmla="*/ 2147483647 h 1407"/>
              <a:gd name="T52" fmla="*/ 2147483647 w 165"/>
              <a:gd name="T53" fmla="*/ 2147483647 h 1407"/>
              <a:gd name="T54" fmla="*/ 2147483647 w 165"/>
              <a:gd name="T55" fmla="*/ 2147483647 h 1407"/>
              <a:gd name="T56" fmla="*/ 2147483647 w 165"/>
              <a:gd name="T57" fmla="*/ 2147483647 h 1407"/>
              <a:gd name="T58" fmla="*/ 2147483647 w 165"/>
              <a:gd name="T59" fmla="*/ 2147483647 h 1407"/>
              <a:gd name="T60" fmla="*/ 2147483647 w 165"/>
              <a:gd name="T61" fmla="*/ 2147483647 h 1407"/>
              <a:gd name="T62" fmla="*/ 2147483647 w 165"/>
              <a:gd name="T63" fmla="*/ 2147483647 h 1407"/>
              <a:gd name="T64" fmla="*/ 2147483647 w 165"/>
              <a:gd name="T65" fmla="*/ 2147483647 h 1407"/>
              <a:gd name="T66" fmla="*/ 2147483647 w 165"/>
              <a:gd name="T67" fmla="*/ 2147483647 h 1407"/>
              <a:gd name="T68" fmla="*/ 2147483647 w 165"/>
              <a:gd name="T69" fmla="*/ 2147483647 h 1407"/>
              <a:gd name="T70" fmla="*/ 2147483647 w 165"/>
              <a:gd name="T71" fmla="*/ 2147483647 h 140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65"/>
              <a:gd name="T109" fmla="*/ 0 h 1407"/>
              <a:gd name="T110" fmla="*/ 165 w 165"/>
              <a:gd name="T111" fmla="*/ 1407 h 140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65" h="1407">
                <a:moveTo>
                  <a:pt x="12" y="304"/>
                </a:moveTo>
                <a:lnTo>
                  <a:pt x="12" y="241"/>
                </a:lnTo>
                <a:lnTo>
                  <a:pt x="0" y="190"/>
                </a:lnTo>
                <a:lnTo>
                  <a:pt x="0" y="139"/>
                </a:lnTo>
                <a:lnTo>
                  <a:pt x="0" y="89"/>
                </a:lnTo>
                <a:lnTo>
                  <a:pt x="0" y="63"/>
                </a:lnTo>
                <a:lnTo>
                  <a:pt x="0" y="38"/>
                </a:lnTo>
                <a:lnTo>
                  <a:pt x="12" y="13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76" y="13"/>
                </a:lnTo>
                <a:lnTo>
                  <a:pt x="101" y="13"/>
                </a:lnTo>
                <a:lnTo>
                  <a:pt x="139" y="25"/>
                </a:lnTo>
                <a:lnTo>
                  <a:pt x="165" y="25"/>
                </a:lnTo>
                <a:lnTo>
                  <a:pt x="165" y="1407"/>
                </a:lnTo>
                <a:lnTo>
                  <a:pt x="50" y="1407"/>
                </a:lnTo>
                <a:lnTo>
                  <a:pt x="50" y="1305"/>
                </a:lnTo>
                <a:lnTo>
                  <a:pt x="50" y="1204"/>
                </a:lnTo>
                <a:lnTo>
                  <a:pt x="38" y="1115"/>
                </a:lnTo>
                <a:lnTo>
                  <a:pt x="38" y="1026"/>
                </a:lnTo>
                <a:lnTo>
                  <a:pt x="38" y="938"/>
                </a:lnTo>
                <a:lnTo>
                  <a:pt x="38" y="862"/>
                </a:lnTo>
                <a:lnTo>
                  <a:pt x="38" y="786"/>
                </a:lnTo>
                <a:lnTo>
                  <a:pt x="38" y="710"/>
                </a:lnTo>
                <a:lnTo>
                  <a:pt x="38" y="646"/>
                </a:lnTo>
                <a:lnTo>
                  <a:pt x="25" y="583"/>
                </a:lnTo>
                <a:lnTo>
                  <a:pt x="25" y="532"/>
                </a:lnTo>
                <a:lnTo>
                  <a:pt x="25" y="482"/>
                </a:lnTo>
                <a:lnTo>
                  <a:pt x="25" y="431"/>
                </a:lnTo>
                <a:lnTo>
                  <a:pt x="12" y="380"/>
                </a:lnTo>
                <a:lnTo>
                  <a:pt x="12" y="342"/>
                </a:lnTo>
                <a:lnTo>
                  <a:pt x="12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7" name="Freeform 39"/>
          <p:cNvSpPr/>
          <p:nvPr/>
        </p:nvSpPr>
        <p:spPr bwMode="auto">
          <a:xfrm>
            <a:off x="6494464" y="3026834"/>
            <a:ext cx="581025" cy="1200151"/>
          </a:xfrm>
          <a:custGeom>
            <a:avLst/>
            <a:gdLst>
              <a:gd name="T0" fmla="*/ 2147483647 w 916"/>
              <a:gd name="T1" fmla="*/ 2147483647 h 1419"/>
              <a:gd name="T2" fmla="*/ 2147483647 w 916"/>
              <a:gd name="T3" fmla="*/ 2147483647 h 1419"/>
              <a:gd name="T4" fmla="*/ 2147483647 w 916"/>
              <a:gd name="T5" fmla="*/ 2147483647 h 1419"/>
              <a:gd name="T6" fmla="*/ 2147483647 w 916"/>
              <a:gd name="T7" fmla="*/ 2147483647 h 1419"/>
              <a:gd name="T8" fmla="*/ 2147483647 w 916"/>
              <a:gd name="T9" fmla="*/ 2147483647 h 1419"/>
              <a:gd name="T10" fmla="*/ 2147483647 w 916"/>
              <a:gd name="T11" fmla="*/ 2147483647 h 1419"/>
              <a:gd name="T12" fmla="*/ 2147483647 w 916"/>
              <a:gd name="T13" fmla="*/ 2147483647 h 1419"/>
              <a:gd name="T14" fmla="*/ 2147483647 w 916"/>
              <a:gd name="T15" fmla="*/ 2147483647 h 1419"/>
              <a:gd name="T16" fmla="*/ 2147483647 w 916"/>
              <a:gd name="T17" fmla="*/ 2147483647 h 1419"/>
              <a:gd name="T18" fmla="*/ 2147483647 w 916"/>
              <a:gd name="T19" fmla="*/ 2147483647 h 1419"/>
              <a:gd name="T20" fmla="*/ 2147483647 w 916"/>
              <a:gd name="T21" fmla="*/ 2147483647 h 1419"/>
              <a:gd name="T22" fmla="*/ 2147483647 w 916"/>
              <a:gd name="T23" fmla="*/ 2147483647 h 1419"/>
              <a:gd name="T24" fmla="*/ 2147483647 w 916"/>
              <a:gd name="T25" fmla="*/ 2147483647 h 1419"/>
              <a:gd name="T26" fmla="*/ 2147483647 w 916"/>
              <a:gd name="T27" fmla="*/ 2147483647 h 1419"/>
              <a:gd name="T28" fmla="*/ 2147483647 w 916"/>
              <a:gd name="T29" fmla="*/ 2147483647 h 1419"/>
              <a:gd name="T30" fmla="*/ 2147483647 w 916"/>
              <a:gd name="T31" fmla="*/ 2147483647 h 1419"/>
              <a:gd name="T32" fmla="*/ 2147483647 w 916"/>
              <a:gd name="T33" fmla="*/ 2147483647 h 1419"/>
              <a:gd name="T34" fmla="*/ 2147483647 w 916"/>
              <a:gd name="T35" fmla="*/ 2147483647 h 1419"/>
              <a:gd name="T36" fmla="*/ 2147483647 w 916"/>
              <a:gd name="T37" fmla="*/ 2147483647 h 1419"/>
              <a:gd name="T38" fmla="*/ 2147483647 w 916"/>
              <a:gd name="T39" fmla="*/ 2147483647 h 1419"/>
              <a:gd name="T40" fmla="*/ 2147483647 w 916"/>
              <a:gd name="T41" fmla="*/ 2147483647 h 1419"/>
              <a:gd name="T42" fmla="*/ 2147483647 w 916"/>
              <a:gd name="T43" fmla="*/ 2147483647 h 1419"/>
              <a:gd name="T44" fmla="*/ 2147483647 w 916"/>
              <a:gd name="T45" fmla="*/ 2147483647 h 1419"/>
              <a:gd name="T46" fmla="*/ 2147483647 w 916"/>
              <a:gd name="T47" fmla="*/ 2147483647 h 1419"/>
              <a:gd name="T48" fmla="*/ 2147483647 w 916"/>
              <a:gd name="T49" fmla="*/ 2147483647 h 1419"/>
              <a:gd name="T50" fmla="*/ 2147483647 w 916"/>
              <a:gd name="T51" fmla="*/ 2147483647 h 1419"/>
              <a:gd name="T52" fmla="*/ 2147483647 w 916"/>
              <a:gd name="T53" fmla="*/ 2147483647 h 1419"/>
              <a:gd name="T54" fmla="*/ 2147483647 w 916"/>
              <a:gd name="T55" fmla="*/ 2147483647 h 1419"/>
              <a:gd name="T56" fmla="*/ 2147483647 w 916"/>
              <a:gd name="T57" fmla="*/ 2147483647 h 1419"/>
              <a:gd name="T58" fmla="*/ 2147483647 w 916"/>
              <a:gd name="T59" fmla="*/ 2147483647 h 1419"/>
              <a:gd name="T60" fmla="*/ 2147483647 w 916"/>
              <a:gd name="T61" fmla="*/ 2147483647 h 1419"/>
              <a:gd name="T62" fmla="*/ 2147483647 w 916"/>
              <a:gd name="T63" fmla="*/ 2147483647 h 1419"/>
              <a:gd name="T64" fmla="*/ 2147483647 w 916"/>
              <a:gd name="T65" fmla="*/ 2147483647 h 1419"/>
              <a:gd name="T66" fmla="*/ 2147483647 w 916"/>
              <a:gd name="T67" fmla="*/ 2147483647 h 1419"/>
              <a:gd name="T68" fmla="*/ 2147483647 w 916"/>
              <a:gd name="T69" fmla="*/ 2147483647 h 1419"/>
              <a:gd name="T70" fmla="*/ 2147483647 w 916"/>
              <a:gd name="T71" fmla="*/ 2147483647 h 1419"/>
              <a:gd name="T72" fmla="*/ 0 w 916"/>
              <a:gd name="T73" fmla="*/ 2147483647 h 1419"/>
              <a:gd name="T74" fmla="*/ 2147483647 w 916"/>
              <a:gd name="T75" fmla="*/ 2147483647 h 1419"/>
              <a:gd name="T76" fmla="*/ 2147483647 w 916"/>
              <a:gd name="T77" fmla="*/ 2147483647 h 1419"/>
              <a:gd name="T78" fmla="*/ 2147483647 w 916"/>
              <a:gd name="T79" fmla="*/ 2147483647 h 1419"/>
              <a:gd name="T80" fmla="*/ 2147483647 w 916"/>
              <a:gd name="T81" fmla="*/ 2147483647 h 1419"/>
              <a:gd name="T82" fmla="*/ 2147483647 w 916"/>
              <a:gd name="T83" fmla="*/ 2147483647 h 1419"/>
              <a:gd name="T84" fmla="*/ 2147483647 w 916"/>
              <a:gd name="T85" fmla="*/ 2147483647 h 1419"/>
              <a:gd name="T86" fmla="*/ 2147483647 w 916"/>
              <a:gd name="T87" fmla="*/ 2147483647 h 1419"/>
              <a:gd name="T88" fmla="*/ 2147483647 w 916"/>
              <a:gd name="T89" fmla="*/ 2147483647 h 1419"/>
              <a:gd name="T90" fmla="*/ 2147483647 w 916"/>
              <a:gd name="T91" fmla="*/ 2147483647 h 1419"/>
              <a:gd name="T92" fmla="*/ 2147483647 w 916"/>
              <a:gd name="T93" fmla="*/ 2147483647 h 1419"/>
              <a:gd name="T94" fmla="*/ 2147483647 w 916"/>
              <a:gd name="T95" fmla="*/ 2147483647 h 14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16"/>
              <a:gd name="T145" fmla="*/ 0 h 1419"/>
              <a:gd name="T146" fmla="*/ 916 w 916"/>
              <a:gd name="T147" fmla="*/ 1419 h 14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16" h="1419">
                <a:moveTo>
                  <a:pt x="801" y="88"/>
                </a:moveTo>
                <a:lnTo>
                  <a:pt x="827" y="101"/>
                </a:lnTo>
                <a:lnTo>
                  <a:pt x="840" y="114"/>
                </a:lnTo>
                <a:lnTo>
                  <a:pt x="865" y="126"/>
                </a:lnTo>
                <a:lnTo>
                  <a:pt x="878" y="139"/>
                </a:lnTo>
                <a:lnTo>
                  <a:pt x="890" y="139"/>
                </a:lnTo>
                <a:lnTo>
                  <a:pt x="903" y="152"/>
                </a:lnTo>
                <a:lnTo>
                  <a:pt x="903" y="164"/>
                </a:lnTo>
                <a:lnTo>
                  <a:pt x="916" y="164"/>
                </a:lnTo>
                <a:lnTo>
                  <a:pt x="916" y="190"/>
                </a:lnTo>
                <a:lnTo>
                  <a:pt x="903" y="202"/>
                </a:lnTo>
                <a:lnTo>
                  <a:pt x="890" y="215"/>
                </a:lnTo>
                <a:lnTo>
                  <a:pt x="865" y="240"/>
                </a:lnTo>
                <a:lnTo>
                  <a:pt x="865" y="253"/>
                </a:lnTo>
                <a:lnTo>
                  <a:pt x="852" y="266"/>
                </a:lnTo>
                <a:lnTo>
                  <a:pt x="852" y="291"/>
                </a:lnTo>
                <a:lnTo>
                  <a:pt x="840" y="329"/>
                </a:lnTo>
                <a:lnTo>
                  <a:pt x="840" y="367"/>
                </a:lnTo>
                <a:lnTo>
                  <a:pt x="840" y="418"/>
                </a:lnTo>
                <a:lnTo>
                  <a:pt x="827" y="481"/>
                </a:lnTo>
                <a:lnTo>
                  <a:pt x="827" y="557"/>
                </a:lnTo>
                <a:lnTo>
                  <a:pt x="827" y="633"/>
                </a:lnTo>
                <a:lnTo>
                  <a:pt x="827" y="722"/>
                </a:lnTo>
                <a:lnTo>
                  <a:pt x="814" y="811"/>
                </a:lnTo>
                <a:lnTo>
                  <a:pt x="814" y="912"/>
                </a:lnTo>
                <a:lnTo>
                  <a:pt x="814" y="1026"/>
                </a:lnTo>
                <a:lnTo>
                  <a:pt x="814" y="1153"/>
                </a:lnTo>
                <a:lnTo>
                  <a:pt x="814" y="1280"/>
                </a:lnTo>
                <a:lnTo>
                  <a:pt x="814" y="1419"/>
                </a:lnTo>
                <a:lnTo>
                  <a:pt x="661" y="1419"/>
                </a:lnTo>
                <a:lnTo>
                  <a:pt x="661" y="1406"/>
                </a:lnTo>
                <a:lnTo>
                  <a:pt x="661" y="1394"/>
                </a:lnTo>
                <a:lnTo>
                  <a:pt x="661" y="1368"/>
                </a:lnTo>
                <a:lnTo>
                  <a:pt x="661" y="1330"/>
                </a:lnTo>
                <a:lnTo>
                  <a:pt x="674" y="1292"/>
                </a:lnTo>
                <a:lnTo>
                  <a:pt x="674" y="1241"/>
                </a:lnTo>
                <a:lnTo>
                  <a:pt x="674" y="1191"/>
                </a:lnTo>
                <a:lnTo>
                  <a:pt x="674" y="1127"/>
                </a:lnTo>
                <a:lnTo>
                  <a:pt x="687" y="1064"/>
                </a:lnTo>
                <a:lnTo>
                  <a:pt x="687" y="1013"/>
                </a:lnTo>
                <a:lnTo>
                  <a:pt x="687" y="963"/>
                </a:lnTo>
                <a:lnTo>
                  <a:pt x="687" y="912"/>
                </a:lnTo>
                <a:lnTo>
                  <a:pt x="687" y="861"/>
                </a:lnTo>
                <a:lnTo>
                  <a:pt x="687" y="823"/>
                </a:lnTo>
                <a:lnTo>
                  <a:pt x="687" y="785"/>
                </a:lnTo>
                <a:lnTo>
                  <a:pt x="687" y="760"/>
                </a:lnTo>
                <a:lnTo>
                  <a:pt x="687" y="722"/>
                </a:lnTo>
                <a:lnTo>
                  <a:pt x="687" y="697"/>
                </a:lnTo>
                <a:lnTo>
                  <a:pt x="687" y="659"/>
                </a:lnTo>
                <a:lnTo>
                  <a:pt x="687" y="621"/>
                </a:lnTo>
                <a:lnTo>
                  <a:pt x="687" y="583"/>
                </a:lnTo>
                <a:lnTo>
                  <a:pt x="687" y="532"/>
                </a:lnTo>
                <a:lnTo>
                  <a:pt x="687" y="494"/>
                </a:lnTo>
                <a:lnTo>
                  <a:pt x="674" y="443"/>
                </a:lnTo>
                <a:lnTo>
                  <a:pt x="674" y="393"/>
                </a:lnTo>
                <a:lnTo>
                  <a:pt x="674" y="355"/>
                </a:lnTo>
                <a:lnTo>
                  <a:pt x="661" y="316"/>
                </a:lnTo>
                <a:lnTo>
                  <a:pt x="661" y="278"/>
                </a:lnTo>
                <a:lnTo>
                  <a:pt x="649" y="253"/>
                </a:lnTo>
                <a:lnTo>
                  <a:pt x="649" y="228"/>
                </a:lnTo>
                <a:lnTo>
                  <a:pt x="636" y="215"/>
                </a:lnTo>
                <a:lnTo>
                  <a:pt x="636" y="202"/>
                </a:lnTo>
                <a:lnTo>
                  <a:pt x="623" y="190"/>
                </a:lnTo>
                <a:lnTo>
                  <a:pt x="598" y="190"/>
                </a:lnTo>
                <a:lnTo>
                  <a:pt x="585" y="190"/>
                </a:lnTo>
                <a:lnTo>
                  <a:pt x="547" y="190"/>
                </a:lnTo>
                <a:lnTo>
                  <a:pt x="509" y="190"/>
                </a:lnTo>
                <a:lnTo>
                  <a:pt x="471" y="190"/>
                </a:lnTo>
                <a:lnTo>
                  <a:pt x="420" y="190"/>
                </a:lnTo>
                <a:lnTo>
                  <a:pt x="369" y="202"/>
                </a:lnTo>
                <a:lnTo>
                  <a:pt x="267" y="215"/>
                </a:lnTo>
                <a:lnTo>
                  <a:pt x="165" y="228"/>
                </a:lnTo>
                <a:lnTo>
                  <a:pt x="89" y="240"/>
                </a:lnTo>
                <a:lnTo>
                  <a:pt x="0" y="240"/>
                </a:lnTo>
                <a:lnTo>
                  <a:pt x="0" y="139"/>
                </a:lnTo>
                <a:lnTo>
                  <a:pt x="102" y="139"/>
                </a:lnTo>
                <a:lnTo>
                  <a:pt x="191" y="126"/>
                </a:lnTo>
                <a:lnTo>
                  <a:pt x="280" y="114"/>
                </a:lnTo>
                <a:lnTo>
                  <a:pt x="331" y="101"/>
                </a:lnTo>
                <a:lnTo>
                  <a:pt x="369" y="88"/>
                </a:lnTo>
                <a:lnTo>
                  <a:pt x="420" y="88"/>
                </a:lnTo>
                <a:lnTo>
                  <a:pt x="458" y="76"/>
                </a:lnTo>
                <a:lnTo>
                  <a:pt x="483" y="63"/>
                </a:lnTo>
                <a:lnTo>
                  <a:pt x="522" y="63"/>
                </a:lnTo>
                <a:lnTo>
                  <a:pt x="534" y="50"/>
                </a:lnTo>
                <a:lnTo>
                  <a:pt x="560" y="38"/>
                </a:lnTo>
                <a:lnTo>
                  <a:pt x="572" y="38"/>
                </a:lnTo>
                <a:lnTo>
                  <a:pt x="572" y="25"/>
                </a:lnTo>
                <a:lnTo>
                  <a:pt x="585" y="12"/>
                </a:lnTo>
                <a:lnTo>
                  <a:pt x="598" y="12"/>
                </a:lnTo>
                <a:lnTo>
                  <a:pt x="623" y="0"/>
                </a:lnTo>
                <a:lnTo>
                  <a:pt x="649" y="12"/>
                </a:lnTo>
                <a:lnTo>
                  <a:pt x="674" y="25"/>
                </a:lnTo>
                <a:lnTo>
                  <a:pt x="712" y="38"/>
                </a:lnTo>
                <a:lnTo>
                  <a:pt x="751" y="63"/>
                </a:lnTo>
                <a:lnTo>
                  <a:pt x="801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8" name="Freeform 40"/>
          <p:cNvSpPr/>
          <p:nvPr/>
        </p:nvSpPr>
        <p:spPr bwMode="auto">
          <a:xfrm>
            <a:off x="6534150" y="3820585"/>
            <a:ext cx="306388" cy="105833"/>
          </a:xfrm>
          <a:custGeom>
            <a:avLst/>
            <a:gdLst>
              <a:gd name="T0" fmla="*/ 2147483647 w 484"/>
              <a:gd name="T1" fmla="*/ 2147483647 h 127"/>
              <a:gd name="T2" fmla="*/ 2147483647 w 484"/>
              <a:gd name="T3" fmla="*/ 0 h 127"/>
              <a:gd name="T4" fmla="*/ 2147483647 w 484"/>
              <a:gd name="T5" fmla="*/ 0 h 127"/>
              <a:gd name="T6" fmla="*/ 2147483647 w 484"/>
              <a:gd name="T7" fmla="*/ 0 h 127"/>
              <a:gd name="T8" fmla="*/ 2147483647 w 484"/>
              <a:gd name="T9" fmla="*/ 0 h 127"/>
              <a:gd name="T10" fmla="*/ 2147483647 w 484"/>
              <a:gd name="T11" fmla="*/ 0 h 127"/>
              <a:gd name="T12" fmla="*/ 2147483647 w 484"/>
              <a:gd name="T13" fmla="*/ 0 h 127"/>
              <a:gd name="T14" fmla="*/ 2147483647 w 484"/>
              <a:gd name="T15" fmla="*/ 2147483647 h 127"/>
              <a:gd name="T16" fmla="*/ 2147483647 w 484"/>
              <a:gd name="T17" fmla="*/ 2147483647 h 127"/>
              <a:gd name="T18" fmla="*/ 2147483647 w 484"/>
              <a:gd name="T19" fmla="*/ 2147483647 h 127"/>
              <a:gd name="T20" fmla="*/ 2147483647 w 484"/>
              <a:gd name="T21" fmla="*/ 2147483647 h 127"/>
              <a:gd name="T22" fmla="*/ 2147483647 w 484"/>
              <a:gd name="T23" fmla="*/ 2147483647 h 127"/>
              <a:gd name="T24" fmla="*/ 2147483647 w 484"/>
              <a:gd name="T25" fmla="*/ 2147483647 h 127"/>
              <a:gd name="T26" fmla="*/ 2147483647 w 484"/>
              <a:gd name="T27" fmla="*/ 2147483647 h 127"/>
              <a:gd name="T28" fmla="*/ 2147483647 w 484"/>
              <a:gd name="T29" fmla="*/ 2147483647 h 127"/>
              <a:gd name="T30" fmla="*/ 2147483647 w 484"/>
              <a:gd name="T31" fmla="*/ 2147483647 h 127"/>
              <a:gd name="T32" fmla="*/ 2147483647 w 484"/>
              <a:gd name="T33" fmla="*/ 2147483647 h 127"/>
              <a:gd name="T34" fmla="*/ 2147483647 w 484"/>
              <a:gd name="T35" fmla="*/ 2147483647 h 127"/>
              <a:gd name="T36" fmla="*/ 2147483647 w 484"/>
              <a:gd name="T37" fmla="*/ 2147483647 h 127"/>
              <a:gd name="T38" fmla="*/ 2147483647 w 484"/>
              <a:gd name="T39" fmla="*/ 2147483647 h 127"/>
              <a:gd name="T40" fmla="*/ 2147483647 w 484"/>
              <a:gd name="T41" fmla="*/ 2147483647 h 127"/>
              <a:gd name="T42" fmla="*/ 2147483647 w 484"/>
              <a:gd name="T43" fmla="*/ 2147483647 h 127"/>
              <a:gd name="T44" fmla="*/ 2147483647 w 484"/>
              <a:gd name="T45" fmla="*/ 2147483647 h 127"/>
              <a:gd name="T46" fmla="*/ 2147483647 w 484"/>
              <a:gd name="T47" fmla="*/ 2147483647 h 127"/>
              <a:gd name="T48" fmla="*/ 2147483647 w 484"/>
              <a:gd name="T49" fmla="*/ 2147483647 h 127"/>
              <a:gd name="T50" fmla="*/ 2147483647 w 484"/>
              <a:gd name="T51" fmla="*/ 2147483647 h 127"/>
              <a:gd name="T52" fmla="*/ 2147483647 w 484"/>
              <a:gd name="T53" fmla="*/ 2147483647 h 127"/>
              <a:gd name="T54" fmla="*/ 0 w 484"/>
              <a:gd name="T55" fmla="*/ 2147483647 h 127"/>
              <a:gd name="T56" fmla="*/ 0 w 484"/>
              <a:gd name="T57" fmla="*/ 2147483647 h 127"/>
              <a:gd name="T58" fmla="*/ 2147483647 w 484"/>
              <a:gd name="T59" fmla="*/ 2147483647 h 127"/>
              <a:gd name="T60" fmla="*/ 2147483647 w 484"/>
              <a:gd name="T61" fmla="*/ 2147483647 h 127"/>
              <a:gd name="T62" fmla="*/ 2147483647 w 484"/>
              <a:gd name="T63" fmla="*/ 2147483647 h 127"/>
              <a:gd name="T64" fmla="*/ 2147483647 w 484"/>
              <a:gd name="T65" fmla="*/ 2147483647 h 127"/>
              <a:gd name="T66" fmla="*/ 2147483647 w 484"/>
              <a:gd name="T67" fmla="*/ 2147483647 h 1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84"/>
              <a:gd name="T103" fmla="*/ 0 h 127"/>
              <a:gd name="T104" fmla="*/ 484 w 484"/>
              <a:gd name="T105" fmla="*/ 127 h 12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84" h="127">
                <a:moveTo>
                  <a:pt x="179" y="26"/>
                </a:moveTo>
                <a:lnTo>
                  <a:pt x="255" y="0"/>
                </a:lnTo>
                <a:lnTo>
                  <a:pt x="293" y="0"/>
                </a:lnTo>
                <a:lnTo>
                  <a:pt x="331" y="0"/>
                </a:lnTo>
                <a:lnTo>
                  <a:pt x="357" y="0"/>
                </a:lnTo>
                <a:lnTo>
                  <a:pt x="382" y="0"/>
                </a:lnTo>
                <a:lnTo>
                  <a:pt x="408" y="0"/>
                </a:lnTo>
                <a:lnTo>
                  <a:pt x="433" y="13"/>
                </a:lnTo>
                <a:lnTo>
                  <a:pt x="459" y="26"/>
                </a:lnTo>
                <a:lnTo>
                  <a:pt x="471" y="38"/>
                </a:lnTo>
                <a:lnTo>
                  <a:pt x="471" y="51"/>
                </a:lnTo>
                <a:lnTo>
                  <a:pt x="484" y="64"/>
                </a:lnTo>
                <a:lnTo>
                  <a:pt x="471" y="64"/>
                </a:lnTo>
                <a:lnTo>
                  <a:pt x="459" y="76"/>
                </a:lnTo>
                <a:lnTo>
                  <a:pt x="446" y="76"/>
                </a:lnTo>
                <a:lnTo>
                  <a:pt x="433" y="89"/>
                </a:lnTo>
                <a:lnTo>
                  <a:pt x="408" y="102"/>
                </a:lnTo>
                <a:lnTo>
                  <a:pt x="382" y="102"/>
                </a:lnTo>
                <a:lnTo>
                  <a:pt x="357" y="102"/>
                </a:lnTo>
                <a:lnTo>
                  <a:pt x="319" y="114"/>
                </a:lnTo>
                <a:lnTo>
                  <a:pt x="293" y="114"/>
                </a:lnTo>
                <a:lnTo>
                  <a:pt x="255" y="114"/>
                </a:lnTo>
                <a:lnTo>
                  <a:pt x="204" y="127"/>
                </a:lnTo>
                <a:lnTo>
                  <a:pt x="153" y="127"/>
                </a:lnTo>
                <a:lnTo>
                  <a:pt x="102" y="127"/>
                </a:lnTo>
                <a:lnTo>
                  <a:pt x="51" y="127"/>
                </a:lnTo>
                <a:lnTo>
                  <a:pt x="0" y="127"/>
                </a:lnTo>
                <a:lnTo>
                  <a:pt x="0" y="51"/>
                </a:lnTo>
                <a:lnTo>
                  <a:pt x="39" y="38"/>
                </a:lnTo>
                <a:lnTo>
                  <a:pt x="90" y="38"/>
                </a:lnTo>
                <a:lnTo>
                  <a:pt x="128" y="26"/>
                </a:lnTo>
                <a:lnTo>
                  <a:pt x="179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9" name="Freeform 41"/>
          <p:cNvSpPr/>
          <p:nvPr/>
        </p:nvSpPr>
        <p:spPr bwMode="auto">
          <a:xfrm>
            <a:off x="6040438" y="4110567"/>
            <a:ext cx="1422400" cy="332317"/>
          </a:xfrm>
          <a:custGeom>
            <a:avLst/>
            <a:gdLst>
              <a:gd name="T0" fmla="*/ 2147483647 w 2240"/>
              <a:gd name="T1" fmla="*/ 2147483647 h 392"/>
              <a:gd name="T2" fmla="*/ 2147483647 w 2240"/>
              <a:gd name="T3" fmla="*/ 2147483647 h 392"/>
              <a:gd name="T4" fmla="*/ 2147483647 w 2240"/>
              <a:gd name="T5" fmla="*/ 2147483647 h 392"/>
              <a:gd name="T6" fmla="*/ 2147483647 w 2240"/>
              <a:gd name="T7" fmla="*/ 2147483647 h 392"/>
              <a:gd name="T8" fmla="*/ 2147483647 w 2240"/>
              <a:gd name="T9" fmla="*/ 2147483647 h 392"/>
              <a:gd name="T10" fmla="*/ 2147483647 w 2240"/>
              <a:gd name="T11" fmla="*/ 2147483647 h 392"/>
              <a:gd name="T12" fmla="*/ 2147483647 w 2240"/>
              <a:gd name="T13" fmla="*/ 2147483647 h 392"/>
              <a:gd name="T14" fmla="*/ 2147483647 w 2240"/>
              <a:gd name="T15" fmla="*/ 2147483647 h 392"/>
              <a:gd name="T16" fmla="*/ 2147483647 w 2240"/>
              <a:gd name="T17" fmla="*/ 2147483647 h 392"/>
              <a:gd name="T18" fmla="*/ 2147483647 w 2240"/>
              <a:gd name="T19" fmla="*/ 2147483647 h 392"/>
              <a:gd name="T20" fmla="*/ 2147483647 w 2240"/>
              <a:gd name="T21" fmla="*/ 2147483647 h 392"/>
              <a:gd name="T22" fmla="*/ 2147483647 w 2240"/>
              <a:gd name="T23" fmla="*/ 2147483647 h 392"/>
              <a:gd name="T24" fmla="*/ 2147483647 w 2240"/>
              <a:gd name="T25" fmla="*/ 2147483647 h 392"/>
              <a:gd name="T26" fmla="*/ 2147483647 w 2240"/>
              <a:gd name="T27" fmla="*/ 2147483647 h 392"/>
              <a:gd name="T28" fmla="*/ 2147483647 w 2240"/>
              <a:gd name="T29" fmla="*/ 2147483647 h 392"/>
              <a:gd name="T30" fmla="*/ 2147483647 w 2240"/>
              <a:gd name="T31" fmla="*/ 2147483647 h 392"/>
              <a:gd name="T32" fmla="*/ 2147483647 w 2240"/>
              <a:gd name="T33" fmla="*/ 2147483647 h 392"/>
              <a:gd name="T34" fmla="*/ 2147483647 w 2240"/>
              <a:gd name="T35" fmla="*/ 2147483647 h 392"/>
              <a:gd name="T36" fmla="*/ 2147483647 w 2240"/>
              <a:gd name="T37" fmla="*/ 2147483647 h 392"/>
              <a:gd name="T38" fmla="*/ 2147483647 w 2240"/>
              <a:gd name="T39" fmla="*/ 2147483647 h 392"/>
              <a:gd name="T40" fmla="*/ 2147483647 w 2240"/>
              <a:gd name="T41" fmla="*/ 2147483647 h 392"/>
              <a:gd name="T42" fmla="*/ 2147483647 w 2240"/>
              <a:gd name="T43" fmla="*/ 2147483647 h 392"/>
              <a:gd name="T44" fmla="*/ 2147483647 w 2240"/>
              <a:gd name="T45" fmla="*/ 2147483647 h 392"/>
              <a:gd name="T46" fmla="*/ 2147483647 w 2240"/>
              <a:gd name="T47" fmla="*/ 2147483647 h 392"/>
              <a:gd name="T48" fmla="*/ 2147483647 w 2240"/>
              <a:gd name="T49" fmla="*/ 2147483647 h 392"/>
              <a:gd name="T50" fmla="*/ 2147483647 w 2240"/>
              <a:gd name="T51" fmla="*/ 2147483647 h 392"/>
              <a:gd name="T52" fmla="*/ 2147483647 w 2240"/>
              <a:gd name="T53" fmla="*/ 2147483647 h 392"/>
              <a:gd name="T54" fmla="*/ 2147483647 w 2240"/>
              <a:gd name="T55" fmla="*/ 2147483647 h 392"/>
              <a:gd name="T56" fmla="*/ 2147483647 w 2240"/>
              <a:gd name="T57" fmla="*/ 2147483647 h 392"/>
              <a:gd name="T58" fmla="*/ 2147483647 w 2240"/>
              <a:gd name="T59" fmla="*/ 0 h 392"/>
              <a:gd name="T60" fmla="*/ 2147483647 w 2240"/>
              <a:gd name="T61" fmla="*/ 0 h 392"/>
              <a:gd name="T62" fmla="*/ 2147483647 w 2240"/>
              <a:gd name="T63" fmla="*/ 2147483647 h 392"/>
              <a:gd name="T64" fmla="*/ 2147483647 w 2240"/>
              <a:gd name="T65" fmla="*/ 2147483647 h 392"/>
              <a:gd name="T66" fmla="*/ 2147483647 w 2240"/>
              <a:gd name="T67" fmla="*/ 2147483647 h 392"/>
              <a:gd name="T68" fmla="*/ 2147483647 w 2240"/>
              <a:gd name="T69" fmla="*/ 2147483647 h 392"/>
              <a:gd name="T70" fmla="*/ 2147483647 w 2240"/>
              <a:gd name="T71" fmla="*/ 2147483647 h 392"/>
              <a:gd name="T72" fmla="*/ 2147483647 w 2240"/>
              <a:gd name="T73" fmla="*/ 2147483647 h 392"/>
              <a:gd name="T74" fmla="*/ 2147483647 w 2240"/>
              <a:gd name="T75" fmla="*/ 2147483647 h 392"/>
              <a:gd name="T76" fmla="*/ 2147483647 w 2240"/>
              <a:gd name="T77" fmla="*/ 2147483647 h 392"/>
              <a:gd name="T78" fmla="*/ 2147483647 w 2240"/>
              <a:gd name="T79" fmla="*/ 2147483647 h 392"/>
              <a:gd name="T80" fmla="*/ 2147483647 w 2240"/>
              <a:gd name="T81" fmla="*/ 2147483647 h 392"/>
              <a:gd name="T82" fmla="*/ 2147483647 w 2240"/>
              <a:gd name="T83" fmla="*/ 2147483647 h 392"/>
              <a:gd name="T84" fmla="*/ 2147483647 w 2240"/>
              <a:gd name="T85" fmla="*/ 2147483647 h 3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240"/>
              <a:gd name="T130" fmla="*/ 0 h 392"/>
              <a:gd name="T131" fmla="*/ 2240 w 2240"/>
              <a:gd name="T132" fmla="*/ 392 h 3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240" h="392">
                <a:moveTo>
                  <a:pt x="2138" y="228"/>
                </a:moveTo>
                <a:lnTo>
                  <a:pt x="2074" y="228"/>
                </a:lnTo>
                <a:lnTo>
                  <a:pt x="2011" y="228"/>
                </a:lnTo>
                <a:lnTo>
                  <a:pt x="1947" y="228"/>
                </a:lnTo>
                <a:lnTo>
                  <a:pt x="1871" y="215"/>
                </a:lnTo>
                <a:lnTo>
                  <a:pt x="1832" y="215"/>
                </a:lnTo>
                <a:lnTo>
                  <a:pt x="1782" y="215"/>
                </a:lnTo>
                <a:lnTo>
                  <a:pt x="1731" y="215"/>
                </a:lnTo>
                <a:lnTo>
                  <a:pt x="1680" y="215"/>
                </a:lnTo>
                <a:lnTo>
                  <a:pt x="1629" y="215"/>
                </a:lnTo>
                <a:lnTo>
                  <a:pt x="1565" y="215"/>
                </a:lnTo>
                <a:lnTo>
                  <a:pt x="1502" y="215"/>
                </a:lnTo>
                <a:lnTo>
                  <a:pt x="1438" y="215"/>
                </a:lnTo>
                <a:lnTo>
                  <a:pt x="1298" y="228"/>
                </a:lnTo>
                <a:lnTo>
                  <a:pt x="1171" y="240"/>
                </a:lnTo>
                <a:lnTo>
                  <a:pt x="1056" y="253"/>
                </a:lnTo>
                <a:lnTo>
                  <a:pt x="942" y="266"/>
                </a:lnTo>
                <a:lnTo>
                  <a:pt x="827" y="278"/>
                </a:lnTo>
                <a:lnTo>
                  <a:pt x="713" y="291"/>
                </a:lnTo>
                <a:lnTo>
                  <a:pt x="598" y="316"/>
                </a:lnTo>
                <a:lnTo>
                  <a:pt x="484" y="342"/>
                </a:lnTo>
                <a:lnTo>
                  <a:pt x="420" y="354"/>
                </a:lnTo>
                <a:lnTo>
                  <a:pt x="369" y="367"/>
                </a:lnTo>
                <a:lnTo>
                  <a:pt x="318" y="367"/>
                </a:lnTo>
                <a:lnTo>
                  <a:pt x="280" y="380"/>
                </a:lnTo>
                <a:lnTo>
                  <a:pt x="255" y="380"/>
                </a:lnTo>
                <a:lnTo>
                  <a:pt x="229" y="392"/>
                </a:lnTo>
                <a:lnTo>
                  <a:pt x="217" y="392"/>
                </a:lnTo>
                <a:lnTo>
                  <a:pt x="204" y="392"/>
                </a:lnTo>
                <a:lnTo>
                  <a:pt x="179" y="380"/>
                </a:lnTo>
                <a:lnTo>
                  <a:pt x="166" y="367"/>
                </a:lnTo>
                <a:lnTo>
                  <a:pt x="140" y="354"/>
                </a:lnTo>
                <a:lnTo>
                  <a:pt x="115" y="342"/>
                </a:lnTo>
                <a:lnTo>
                  <a:pt x="77" y="316"/>
                </a:lnTo>
                <a:lnTo>
                  <a:pt x="39" y="291"/>
                </a:lnTo>
                <a:lnTo>
                  <a:pt x="0" y="253"/>
                </a:lnTo>
                <a:lnTo>
                  <a:pt x="179" y="228"/>
                </a:lnTo>
                <a:lnTo>
                  <a:pt x="344" y="215"/>
                </a:lnTo>
                <a:lnTo>
                  <a:pt x="522" y="190"/>
                </a:lnTo>
                <a:lnTo>
                  <a:pt x="675" y="164"/>
                </a:lnTo>
                <a:lnTo>
                  <a:pt x="840" y="139"/>
                </a:lnTo>
                <a:lnTo>
                  <a:pt x="993" y="126"/>
                </a:lnTo>
                <a:lnTo>
                  <a:pt x="1145" y="101"/>
                </a:lnTo>
                <a:lnTo>
                  <a:pt x="1285" y="76"/>
                </a:lnTo>
                <a:lnTo>
                  <a:pt x="1362" y="63"/>
                </a:lnTo>
                <a:lnTo>
                  <a:pt x="1425" y="63"/>
                </a:lnTo>
                <a:lnTo>
                  <a:pt x="1476" y="50"/>
                </a:lnTo>
                <a:lnTo>
                  <a:pt x="1540" y="50"/>
                </a:lnTo>
                <a:lnTo>
                  <a:pt x="1591" y="38"/>
                </a:lnTo>
                <a:lnTo>
                  <a:pt x="1642" y="38"/>
                </a:lnTo>
                <a:lnTo>
                  <a:pt x="1680" y="25"/>
                </a:lnTo>
                <a:lnTo>
                  <a:pt x="1718" y="25"/>
                </a:lnTo>
                <a:lnTo>
                  <a:pt x="1756" y="12"/>
                </a:lnTo>
                <a:lnTo>
                  <a:pt x="1782" y="12"/>
                </a:lnTo>
                <a:lnTo>
                  <a:pt x="1820" y="12"/>
                </a:lnTo>
                <a:lnTo>
                  <a:pt x="1845" y="12"/>
                </a:lnTo>
                <a:lnTo>
                  <a:pt x="1858" y="12"/>
                </a:lnTo>
                <a:lnTo>
                  <a:pt x="1871" y="0"/>
                </a:lnTo>
                <a:lnTo>
                  <a:pt x="1883" y="0"/>
                </a:lnTo>
                <a:lnTo>
                  <a:pt x="1896" y="0"/>
                </a:lnTo>
                <a:lnTo>
                  <a:pt x="1909" y="0"/>
                </a:lnTo>
                <a:lnTo>
                  <a:pt x="1922" y="12"/>
                </a:lnTo>
                <a:lnTo>
                  <a:pt x="1947" y="12"/>
                </a:lnTo>
                <a:lnTo>
                  <a:pt x="1972" y="25"/>
                </a:lnTo>
                <a:lnTo>
                  <a:pt x="1998" y="25"/>
                </a:lnTo>
                <a:lnTo>
                  <a:pt x="2023" y="38"/>
                </a:lnTo>
                <a:lnTo>
                  <a:pt x="2049" y="50"/>
                </a:lnTo>
                <a:lnTo>
                  <a:pt x="2087" y="63"/>
                </a:lnTo>
                <a:lnTo>
                  <a:pt x="2125" y="76"/>
                </a:lnTo>
                <a:lnTo>
                  <a:pt x="2151" y="101"/>
                </a:lnTo>
                <a:lnTo>
                  <a:pt x="2176" y="114"/>
                </a:lnTo>
                <a:lnTo>
                  <a:pt x="2189" y="126"/>
                </a:lnTo>
                <a:lnTo>
                  <a:pt x="2201" y="139"/>
                </a:lnTo>
                <a:lnTo>
                  <a:pt x="2214" y="152"/>
                </a:lnTo>
                <a:lnTo>
                  <a:pt x="2227" y="164"/>
                </a:lnTo>
                <a:lnTo>
                  <a:pt x="2240" y="177"/>
                </a:lnTo>
                <a:lnTo>
                  <a:pt x="2227" y="190"/>
                </a:lnTo>
                <a:lnTo>
                  <a:pt x="2214" y="202"/>
                </a:lnTo>
                <a:lnTo>
                  <a:pt x="2214" y="215"/>
                </a:lnTo>
                <a:lnTo>
                  <a:pt x="2189" y="215"/>
                </a:lnTo>
                <a:lnTo>
                  <a:pt x="2176" y="228"/>
                </a:lnTo>
                <a:lnTo>
                  <a:pt x="2151" y="228"/>
                </a:lnTo>
                <a:lnTo>
                  <a:pt x="2138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0" name="Freeform 42"/>
          <p:cNvSpPr/>
          <p:nvPr/>
        </p:nvSpPr>
        <p:spPr bwMode="auto">
          <a:xfrm>
            <a:off x="6081713" y="2715684"/>
            <a:ext cx="209550" cy="567267"/>
          </a:xfrm>
          <a:custGeom>
            <a:avLst/>
            <a:gdLst>
              <a:gd name="T0" fmla="*/ 2147483647 w 331"/>
              <a:gd name="T1" fmla="*/ 2147483647 h 672"/>
              <a:gd name="T2" fmla="*/ 2147483647 w 331"/>
              <a:gd name="T3" fmla="*/ 2147483647 h 672"/>
              <a:gd name="T4" fmla="*/ 2147483647 w 331"/>
              <a:gd name="T5" fmla="*/ 2147483647 h 672"/>
              <a:gd name="T6" fmla="*/ 2147483647 w 331"/>
              <a:gd name="T7" fmla="*/ 2147483647 h 672"/>
              <a:gd name="T8" fmla="*/ 2147483647 w 331"/>
              <a:gd name="T9" fmla="*/ 2147483647 h 672"/>
              <a:gd name="T10" fmla="*/ 2147483647 w 331"/>
              <a:gd name="T11" fmla="*/ 2147483647 h 672"/>
              <a:gd name="T12" fmla="*/ 2147483647 w 331"/>
              <a:gd name="T13" fmla="*/ 2147483647 h 672"/>
              <a:gd name="T14" fmla="*/ 2147483647 w 331"/>
              <a:gd name="T15" fmla="*/ 2147483647 h 672"/>
              <a:gd name="T16" fmla="*/ 2147483647 w 331"/>
              <a:gd name="T17" fmla="*/ 0 h 672"/>
              <a:gd name="T18" fmla="*/ 2147483647 w 331"/>
              <a:gd name="T19" fmla="*/ 2147483647 h 672"/>
              <a:gd name="T20" fmla="*/ 2147483647 w 331"/>
              <a:gd name="T21" fmla="*/ 2147483647 h 672"/>
              <a:gd name="T22" fmla="*/ 2147483647 w 331"/>
              <a:gd name="T23" fmla="*/ 2147483647 h 672"/>
              <a:gd name="T24" fmla="*/ 2147483647 w 331"/>
              <a:gd name="T25" fmla="*/ 2147483647 h 672"/>
              <a:gd name="T26" fmla="*/ 2147483647 w 331"/>
              <a:gd name="T27" fmla="*/ 2147483647 h 672"/>
              <a:gd name="T28" fmla="*/ 2147483647 w 331"/>
              <a:gd name="T29" fmla="*/ 2147483647 h 672"/>
              <a:gd name="T30" fmla="*/ 2147483647 w 331"/>
              <a:gd name="T31" fmla="*/ 2147483647 h 672"/>
              <a:gd name="T32" fmla="*/ 2147483647 w 331"/>
              <a:gd name="T33" fmla="*/ 2147483647 h 672"/>
              <a:gd name="T34" fmla="*/ 2147483647 w 331"/>
              <a:gd name="T35" fmla="*/ 2147483647 h 672"/>
              <a:gd name="T36" fmla="*/ 2147483647 w 331"/>
              <a:gd name="T37" fmla="*/ 2147483647 h 672"/>
              <a:gd name="T38" fmla="*/ 2147483647 w 331"/>
              <a:gd name="T39" fmla="*/ 2147483647 h 672"/>
              <a:gd name="T40" fmla="*/ 2147483647 w 331"/>
              <a:gd name="T41" fmla="*/ 2147483647 h 672"/>
              <a:gd name="T42" fmla="*/ 2147483647 w 331"/>
              <a:gd name="T43" fmla="*/ 2147483647 h 672"/>
              <a:gd name="T44" fmla="*/ 2147483647 w 331"/>
              <a:gd name="T45" fmla="*/ 2147483647 h 672"/>
              <a:gd name="T46" fmla="*/ 2147483647 w 331"/>
              <a:gd name="T47" fmla="*/ 2147483647 h 672"/>
              <a:gd name="T48" fmla="*/ 2147483647 w 331"/>
              <a:gd name="T49" fmla="*/ 2147483647 h 672"/>
              <a:gd name="T50" fmla="*/ 2147483647 w 331"/>
              <a:gd name="T51" fmla="*/ 2147483647 h 672"/>
              <a:gd name="T52" fmla="*/ 2147483647 w 331"/>
              <a:gd name="T53" fmla="*/ 2147483647 h 672"/>
              <a:gd name="T54" fmla="*/ 2147483647 w 331"/>
              <a:gd name="T55" fmla="*/ 2147483647 h 672"/>
              <a:gd name="T56" fmla="*/ 2147483647 w 331"/>
              <a:gd name="T57" fmla="*/ 2147483647 h 672"/>
              <a:gd name="T58" fmla="*/ 2147483647 w 331"/>
              <a:gd name="T59" fmla="*/ 2147483647 h 672"/>
              <a:gd name="T60" fmla="*/ 2147483647 w 331"/>
              <a:gd name="T61" fmla="*/ 2147483647 h 672"/>
              <a:gd name="T62" fmla="*/ 2147483647 w 331"/>
              <a:gd name="T63" fmla="*/ 2147483647 h 672"/>
              <a:gd name="T64" fmla="*/ 2147483647 w 331"/>
              <a:gd name="T65" fmla="*/ 2147483647 h 672"/>
              <a:gd name="T66" fmla="*/ 2147483647 w 331"/>
              <a:gd name="T67" fmla="*/ 2147483647 h 672"/>
              <a:gd name="T68" fmla="*/ 2147483647 w 331"/>
              <a:gd name="T69" fmla="*/ 2147483647 h 672"/>
              <a:gd name="T70" fmla="*/ 2147483647 w 331"/>
              <a:gd name="T71" fmla="*/ 2147483647 h 672"/>
              <a:gd name="T72" fmla="*/ 2147483647 w 331"/>
              <a:gd name="T73" fmla="*/ 2147483647 h 672"/>
              <a:gd name="T74" fmla="*/ 2147483647 w 331"/>
              <a:gd name="T75" fmla="*/ 2147483647 h 672"/>
              <a:gd name="T76" fmla="*/ 2147483647 w 331"/>
              <a:gd name="T77" fmla="*/ 2147483647 h 672"/>
              <a:gd name="T78" fmla="*/ 2147483647 w 331"/>
              <a:gd name="T79" fmla="*/ 2147483647 h 672"/>
              <a:gd name="T80" fmla="*/ 0 w 331"/>
              <a:gd name="T81" fmla="*/ 2147483647 h 672"/>
              <a:gd name="T82" fmla="*/ 0 w 331"/>
              <a:gd name="T83" fmla="*/ 2147483647 h 672"/>
              <a:gd name="T84" fmla="*/ 0 w 331"/>
              <a:gd name="T85" fmla="*/ 2147483647 h 672"/>
              <a:gd name="T86" fmla="*/ 2147483647 w 331"/>
              <a:gd name="T87" fmla="*/ 2147483647 h 672"/>
              <a:gd name="T88" fmla="*/ 2147483647 w 331"/>
              <a:gd name="T89" fmla="*/ 2147483647 h 672"/>
              <a:gd name="T90" fmla="*/ 2147483647 w 331"/>
              <a:gd name="T91" fmla="*/ 2147483647 h 672"/>
              <a:gd name="T92" fmla="*/ 2147483647 w 331"/>
              <a:gd name="T93" fmla="*/ 2147483647 h 6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1"/>
              <a:gd name="T142" fmla="*/ 0 h 672"/>
              <a:gd name="T143" fmla="*/ 331 w 331"/>
              <a:gd name="T144" fmla="*/ 672 h 6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1" h="672">
                <a:moveTo>
                  <a:pt x="64" y="380"/>
                </a:moveTo>
                <a:lnTo>
                  <a:pt x="89" y="355"/>
                </a:lnTo>
                <a:lnTo>
                  <a:pt x="102" y="330"/>
                </a:lnTo>
                <a:lnTo>
                  <a:pt x="127" y="292"/>
                </a:lnTo>
                <a:lnTo>
                  <a:pt x="140" y="241"/>
                </a:lnTo>
                <a:lnTo>
                  <a:pt x="165" y="190"/>
                </a:lnTo>
                <a:lnTo>
                  <a:pt x="191" y="140"/>
                </a:lnTo>
                <a:lnTo>
                  <a:pt x="216" y="64"/>
                </a:lnTo>
                <a:lnTo>
                  <a:pt x="229" y="0"/>
                </a:lnTo>
                <a:lnTo>
                  <a:pt x="254" y="13"/>
                </a:lnTo>
                <a:lnTo>
                  <a:pt x="267" y="26"/>
                </a:lnTo>
                <a:lnTo>
                  <a:pt x="293" y="38"/>
                </a:lnTo>
                <a:lnTo>
                  <a:pt x="305" y="64"/>
                </a:lnTo>
                <a:lnTo>
                  <a:pt x="305" y="89"/>
                </a:lnTo>
                <a:lnTo>
                  <a:pt x="318" y="102"/>
                </a:lnTo>
                <a:lnTo>
                  <a:pt x="318" y="127"/>
                </a:lnTo>
                <a:lnTo>
                  <a:pt x="331" y="152"/>
                </a:lnTo>
                <a:lnTo>
                  <a:pt x="318" y="203"/>
                </a:lnTo>
                <a:lnTo>
                  <a:pt x="318" y="254"/>
                </a:lnTo>
                <a:lnTo>
                  <a:pt x="305" y="304"/>
                </a:lnTo>
                <a:lnTo>
                  <a:pt x="293" y="368"/>
                </a:lnTo>
                <a:lnTo>
                  <a:pt x="280" y="393"/>
                </a:lnTo>
                <a:lnTo>
                  <a:pt x="267" y="431"/>
                </a:lnTo>
                <a:lnTo>
                  <a:pt x="242" y="482"/>
                </a:lnTo>
                <a:lnTo>
                  <a:pt x="216" y="520"/>
                </a:lnTo>
                <a:lnTo>
                  <a:pt x="191" y="570"/>
                </a:lnTo>
                <a:lnTo>
                  <a:pt x="178" y="596"/>
                </a:lnTo>
                <a:lnTo>
                  <a:pt x="153" y="608"/>
                </a:lnTo>
                <a:lnTo>
                  <a:pt x="140" y="634"/>
                </a:lnTo>
                <a:lnTo>
                  <a:pt x="127" y="646"/>
                </a:lnTo>
                <a:lnTo>
                  <a:pt x="115" y="659"/>
                </a:lnTo>
                <a:lnTo>
                  <a:pt x="102" y="672"/>
                </a:lnTo>
                <a:lnTo>
                  <a:pt x="89" y="659"/>
                </a:lnTo>
                <a:lnTo>
                  <a:pt x="76" y="646"/>
                </a:lnTo>
                <a:lnTo>
                  <a:pt x="64" y="621"/>
                </a:lnTo>
                <a:lnTo>
                  <a:pt x="38" y="596"/>
                </a:lnTo>
                <a:lnTo>
                  <a:pt x="25" y="570"/>
                </a:lnTo>
                <a:lnTo>
                  <a:pt x="13" y="545"/>
                </a:lnTo>
                <a:lnTo>
                  <a:pt x="0" y="520"/>
                </a:lnTo>
                <a:lnTo>
                  <a:pt x="0" y="482"/>
                </a:lnTo>
                <a:lnTo>
                  <a:pt x="0" y="469"/>
                </a:lnTo>
                <a:lnTo>
                  <a:pt x="13" y="444"/>
                </a:lnTo>
                <a:lnTo>
                  <a:pt x="38" y="418"/>
                </a:lnTo>
                <a:lnTo>
                  <a:pt x="64" y="3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1" name="Freeform 43"/>
          <p:cNvSpPr/>
          <p:nvPr/>
        </p:nvSpPr>
        <p:spPr bwMode="auto">
          <a:xfrm>
            <a:off x="6623051" y="2243667"/>
            <a:ext cx="250825" cy="364067"/>
          </a:xfrm>
          <a:custGeom>
            <a:avLst/>
            <a:gdLst>
              <a:gd name="T0" fmla="*/ 2147483647 w 395"/>
              <a:gd name="T1" fmla="*/ 2147483647 h 431"/>
              <a:gd name="T2" fmla="*/ 2147483647 w 395"/>
              <a:gd name="T3" fmla="*/ 2147483647 h 431"/>
              <a:gd name="T4" fmla="*/ 2147483647 w 395"/>
              <a:gd name="T5" fmla="*/ 2147483647 h 431"/>
              <a:gd name="T6" fmla="*/ 2147483647 w 395"/>
              <a:gd name="T7" fmla="*/ 2147483647 h 431"/>
              <a:gd name="T8" fmla="*/ 2147483647 w 395"/>
              <a:gd name="T9" fmla="*/ 2147483647 h 431"/>
              <a:gd name="T10" fmla="*/ 2147483647 w 395"/>
              <a:gd name="T11" fmla="*/ 2147483647 h 431"/>
              <a:gd name="T12" fmla="*/ 0 w 395"/>
              <a:gd name="T13" fmla="*/ 2147483647 h 431"/>
              <a:gd name="T14" fmla="*/ 0 w 395"/>
              <a:gd name="T15" fmla="*/ 2147483647 h 431"/>
              <a:gd name="T16" fmla="*/ 0 w 395"/>
              <a:gd name="T17" fmla="*/ 2147483647 h 431"/>
              <a:gd name="T18" fmla="*/ 2147483647 w 395"/>
              <a:gd name="T19" fmla="*/ 0 h 431"/>
              <a:gd name="T20" fmla="*/ 2147483647 w 395"/>
              <a:gd name="T21" fmla="*/ 0 h 431"/>
              <a:gd name="T22" fmla="*/ 2147483647 w 395"/>
              <a:gd name="T23" fmla="*/ 0 h 431"/>
              <a:gd name="T24" fmla="*/ 2147483647 w 395"/>
              <a:gd name="T25" fmla="*/ 0 h 431"/>
              <a:gd name="T26" fmla="*/ 2147483647 w 395"/>
              <a:gd name="T27" fmla="*/ 0 h 431"/>
              <a:gd name="T28" fmla="*/ 2147483647 w 395"/>
              <a:gd name="T29" fmla="*/ 0 h 431"/>
              <a:gd name="T30" fmla="*/ 2147483647 w 395"/>
              <a:gd name="T31" fmla="*/ 0 h 431"/>
              <a:gd name="T32" fmla="*/ 2147483647 w 395"/>
              <a:gd name="T33" fmla="*/ 2147483647 h 431"/>
              <a:gd name="T34" fmla="*/ 2147483647 w 395"/>
              <a:gd name="T35" fmla="*/ 2147483647 h 431"/>
              <a:gd name="T36" fmla="*/ 2147483647 w 395"/>
              <a:gd name="T37" fmla="*/ 2147483647 h 431"/>
              <a:gd name="T38" fmla="*/ 2147483647 w 395"/>
              <a:gd name="T39" fmla="*/ 2147483647 h 431"/>
              <a:gd name="T40" fmla="*/ 2147483647 w 395"/>
              <a:gd name="T41" fmla="*/ 2147483647 h 431"/>
              <a:gd name="T42" fmla="*/ 2147483647 w 395"/>
              <a:gd name="T43" fmla="*/ 2147483647 h 431"/>
              <a:gd name="T44" fmla="*/ 2147483647 w 395"/>
              <a:gd name="T45" fmla="*/ 2147483647 h 431"/>
              <a:gd name="T46" fmla="*/ 2147483647 w 395"/>
              <a:gd name="T47" fmla="*/ 2147483647 h 431"/>
              <a:gd name="T48" fmla="*/ 2147483647 w 395"/>
              <a:gd name="T49" fmla="*/ 2147483647 h 431"/>
              <a:gd name="T50" fmla="*/ 2147483647 w 395"/>
              <a:gd name="T51" fmla="*/ 2147483647 h 431"/>
              <a:gd name="T52" fmla="*/ 2147483647 w 395"/>
              <a:gd name="T53" fmla="*/ 2147483647 h 431"/>
              <a:gd name="T54" fmla="*/ 2147483647 w 395"/>
              <a:gd name="T55" fmla="*/ 2147483647 h 431"/>
              <a:gd name="T56" fmla="*/ 2147483647 w 395"/>
              <a:gd name="T57" fmla="*/ 2147483647 h 431"/>
              <a:gd name="T58" fmla="*/ 2147483647 w 395"/>
              <a:gd name="T59" fmla="*/ 2147483647 h 431"/>
              <a:gd name="T60" fmla="*/ 2147483647 w 395"/>
              <a:gd name="T61" fmla="*/ 2147483647 h 431"/>
              <a:gd name="T62" fmla="*/ 2147483647 w 395"/>
              <a:gd name="T63" fmla="*/ 2147483647 h 431"/>
              <a:gd name="T64" fmla="*/ 2147483647 w 395"/>
              <a:gd name="T65" fmla="*/ 2147483647 h 431"/>
              <a:gd name="T66" fmla="*/ 2147483647 w 395"/>
              <a:gd name="T67" fmla="*/ 2147483647 h 431"/>
              <a:gd name="T68" fmla="*/ 2147483647 w 395"/>
              <a:gd name="T69" fmla="*/ 2147483647 h 431"/>
              <a:gd name="T70" fmla="*/ 2147483647 w 395"/>
              <a:gd name="T71" fmla="*/ 2147483647 h 431"/>
              <a:gd name="T72" fmla="*/ 2147483647 w 395"/>
              <a:gd name="T73" fmla="*/ 2147483647 h 431"/>
              <a:gd name="T74" fmla="*/ 2147483647 w 395"/>
              <a:gd name="T75" fmla="*/ 2147483647 h 431"/>
              <a:gd name="T76" fmla="*/ 2147483647 w 395"/>
              <a:gd name="T77" fmla="*/ 2147483647 h 431"/>
              <a:gd name="T78" fmla="*/ 2147483647 w 395"/>
              <a:gd name="T79" fmla="*/ 2147483647 h 431"/>
              <a:gd name="T80" fmla="*/ 2147483647 w 395"/>
              <a:gd name="T81" fmla="*/ 2147483647 h 431"/>
              <a:gd name="T82" fmla="*/ 2147483647 w 395"/>
              <a:gd name="T83" fmla="*/ 2147483647 h 431"/>
              <a:gd name="T84" fmla="*/ 2147483647 w 395"/>
              <a:gd name="T85" fmla="*/ 2147483647 h 431"/>
              <a:gd name="T86" fmla="*/ 2147483647 w 395"/>
              <a:gd name="T87" fmla="*/ 2147483647 h 4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95"/>
              <a:gd name="T133" fmla="*/ 0 h 431"/>
              <a:gd name="T134" fmla="*/ 395 w 395"/>
              <a:gd name="T135" fmla="*/ 431 h 43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95" h="431">
                <a:moveTo>
                  <a:pt x="128" y="240"/>
                </a:moveTo>
                <a:lnTo>
                  <a:pt x="89" y="190"/>
                </a:lnTo>
                <a:lnTo>
                  <a:pt x="64" y="152"/>
                </a:lnTo>
                <a:lnTo>
                  <a:pt x="39" y="114"/>
                </a:lnTo>
                <a:lnTo>
                  <a:pt x="26" y="76"/>
                </a:lnTo>
                <a:lnTo>
                  <a:pt x="13" y="50"/>
                </a:lnTo>
                <a:lnTo>
                  <a:pt x="0" y="38"/>
                </a:lnTo>
                <a:lnTo>
                  <a:pt x="0" y="12"/>
                </a:lnTo>
                <a:lnTo>
                  <a:pt x="13" y="0"/>
                </a:lnTo>
                <a:lnTo>
                  <a:pt x="26" y="0"/>
                </a:lnTo>
                <a:lnTo>
                  <a:pt x="39" y="0"/>
                </a:lnTo>
                <a:lnTo>
                  <a:pt x="51" y="0"/>
                </a:lnTo>
                <a:lnTo>
                  <a:pt x="77" y="0"/>
                </a:lnTo>
                <a:lnTo>
                  <a:pt x="89" y="0"/>
                </a:lnTo>
                <a:lnTo>
                  <a:pt x="128" y="0"/>
                </a:lnTo>
                <a:lnTo>
                  <a:pt x="166" y="12"/>
                </a:lnTo>
                <a:lnTo>
                  <a:pt x="217" y="38"/>
                </a:lnTo>
                <a:lnTo>
                  <a:pt x="268" y="63"/>
                </a:lnTo>
                <a:lnTo>
                  <a:pt x="293" y="76"/>
                </a:lnTo>
                <a:lnTo>
                  <a:pt x="319" y="101"/>
                </a:lnTo>
                <a:lnTo>
                  <a:pt x="331" y="114"/>
                </a:lnTo>
                <a:lnTo>
                  <a:pt x="344" y="139"/>
                </a:lnTo>
                <a:lnTo>
                  <a:pt x="357" y="164"/>
                </a:lnTo>
                <a:lnTo>
                  <a:pt x="369" y="190"/>
                </a:lnTo>
                <a:lnTo>
                  <a:pt x="382" y="215"/>
                </a:lnTo>
                <a:lnTo>
                  <a:pt x="382" y="240"/>
                </a:lnTo>
                <a:lnTo>
                  <a:pt x="395" y="291"/>
                </a:lnTo>
                <a:lnTo>
                  <a:pt x="382" y="329"/>
                </a:lnTo>
                <a:lnTo>
                  <a:pt x="382" y="355"/>
                </a:lnTo>
                <a:lnTo>
                  <a:pt x="357" y="380"/>
                </a:lnTo>
                <a:lnTo>
                  <a:pt x="344" y="405"/>
                </a:lnTo>
                <a:lnTo>
                  <a:pt x="331" y="418"/>
                </a:lnTo>
                <a:lnTo>
                  <a:pt x="319" y="431"/>
                </a:lnTo>
                <a:lnTo>
                  <a:pt x="306" y="431"/>
                </a:lnTo>
                <a:lnTo>
                  <a:pt x="293" y="431"/>
                </a:lnTo>
                <a:lnTo>
                  <a:pt x="293" y="418"/>
                </a:lnTo>
                <a:lnTo>
                  <a:pt x="268" y="405"/>
                </a:lnTo>
                <a:lnTo>
                  <a:pt x="255" y="380"/>
                </a:lnTo>
                <a:lnTo>
                  <a:pt x="229" y="355"/>
                </a:lnTo>
                <a:lnTo>
                  <a:pt x="191" y="329"/>
                </a:lnTo>
                <a:lnTo>
                  <a:pt x="166" y="291"/>
                </a:lnTo>
                <a:lnTo>
                  <a:pt x="128" y="2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2" name="Freeform 44"/>
          <p:cNvSpPr/>
          <p:nvPr/>
        </p:nvSpPr>
        <p:spPr bwMode="auto">
          <a:xfrm>
            <a:off x="6534151" y="3443818"/>
            <a:ext cx="282575" cy="129116"/>
          </a:xfrm>
          <a:custGeom>
            <a:avLst/>
            <a:gdLst>
              <a:gd name="T0" fmla="*/ 2147483647 w 446"/>
              <a:gd name="T1" fmla="*/ 2147483647 h 152"/>
              <a:gd name="T2" fmla="*/ 2147483647 w 446"/>
              <a:gd name="T3" fmla="*/ 2147483647 h 152"/>
              <a:gd name="T4" fmla="*/ 2147483647 w 446"/>
              <a:gd name="T5" fmla="*/ 2147483647 h 152"/>
              <a:gd name="T6" fmla="*/ 2147483647 w 446"/>
              <a:gd name="T7" fmla="*/ 2147483647 h 152"/>
              <a:gd name="T8" fmla="*/ 2147483647 w 446"/>
              <a:gd name="T9" fmla="*/ 0 h 152"/>
              <a:gd name="T10" fmla="*/ 2147483647 w 446"/>
              <a:gd name="T11" fmla="*/ 0 h 152"/>
              <a:gd name="T12" fmla="*/ 2147483647 w 446"/>
              <a:gd name="T13" fmla="*/ 0 h 152"/>
              <a:gd name="T14" fmla="*/ 2147483647 w 446"/>
              <a:gd name="T15" fmla="*/ 0 h 152"/>
              <a:gd name="T16" fmla="*/ 2147483647 w 446"/>
              <a:gd name="T17" fmla="*/ 0 h 152"/>
              <a:gd name="T18" fmla="*/ 2147483647 w 446"/>
              <a:gd name="T19" fmla="*/ 0 h 152"/>
              <a:gd name="T20" fmla="*/ 2147483647 w 446"/>
              <a:gd name="T21" fmla="*/ 0 h 152"/>
              <a:gd name="T22" fmla="*/ 2147483647 w 446"/>
              <a:gd name="T23" fmla="*/ 0 h 152"/>
              <a:gd name="T24" fmla="*/ 2147483647 w 446"/>
              <a:gd name="T25" fmla="*/ 2147483647 h 152"/>
              <a:gd name="T26" fmla="*/ 2147483647 w 446"/>
              <a:gd name="T27" fmla="*/ 2147483647 h 152"/>
              <a:gd name="T28" fmla="*/ 2147483647 w 446"/>
              <a:gd name="T29" fmla="*/ 2147483647 h 152"/>
              <a:gd name="T30" fmla="*/ 2147483647 w 446"/>
              <a:gd name="T31" fmla="*/ 2147483647 h 152"/>
              <a:gd name="T32" fmla="*/ 2147483647 w 446"/>
              <a:gd name="T33" fmla="*/ 2147483647 h 152"/>
              <a:gd name="T34" fmla="*/ 2147483647 w 446"/>
              <a:gd name="T35" fmla="*/ 2147483647 h 152"/>
              <a:gd name="T36" fmla="*/ 2147483647 w 446"/>
              <a:gd name="T37" fmla="*/ 2147483647 h 152"/>
              <a:gd name="T38" fmla="*/ 2147483647 w 446"/>
              <a:gd name="T39" fmla="*/ 2147483647 h 152"/>
              <a:gd name="T40" fmla="*/ 2147483647 w 446"/>
              <a:gd name="T41" fmla="*/ 2147483647 h 152"/>
              <a:gd name="T42" fmla="*/ 2147483647 w 446"/>
              <a:gd name="T43" fmla="*/ 2147483647 h 152"/>
              <a:gd name="T44" fmla="*/ 2147483647 w 446"/>
              <a:gd name="T45" fmla="*/ 2147483647 h 152"/>
              <a:gd name="T46" fmla="*/ 2147483647 w 446"/>
              <a:gd name="T47" fmla="*/ 2147483647 h 152"/>
              <a:gd name="T48" fmla="*/ 2147483647 w 446"/>
              <a:gd name="T49" fmla="*/ 2147483647 h 152"/>
              <a:gd name="T50" fmla="*/ 2147483647 w 446"/>
              <a:gd name="T51" fmla="*/ 2147483647 h 152"/>
              <a:gd name="T52" fmla="*/ 2147483647 w 446"/>
              <a:gd name="T53" fmla="*/ 2147483647 h 152"/>
              <a:gd name="T54" fmla="*/ 2147483647 w 446"/>
              <a:gd name="T55" fmla="*/ 2147483647 h 152"/>
              <a:gd name="T56" fmla="*/ 0 w 446"/>
              <a:gd name="T57" fmla="*/ 2147483647 h 152"/>
              <a:gd name="T58" fmla="*/ 0 w 446"/>
              <a:gd name="T59" fmla="*/ 2147483647 h 152"/>
              <a:gd name="T60" fmla="*/ 2147483647 w 446"/>
              <a:gd name="T61" fmla="*/ 2147483647 h 152"/>
              <a:gd name="T62" fmla="*/ 2147483647 w 446"/>
              <a:gd name="T63" fmla="*/ 2147483647 h 152"/>
              <a:gd name="T64" fmla="*/ 2147483647 w 446"/>
              <a:gd name="T65" fmla="*/ 2147483647 h 152"/>
              <a:gd name="T66" fmla="*/ 2147483647 w 446"/>
              <a:gd name="T67" fmla="*/ 2147483647 h 152"/>
              <a:gd name="T68" fmla="*/ 2147483647 w 446"/>
              <a:gd name="T69" fmla="*/ 2147483647 h 152"/>
              <a:gd name="T70" fmla="*/ 2147483647 w 446"/>
              <a:gd name="T71" fmla="*/ 2147483647 h 152"/>
              <a:gd name="T72" fmla="*/ 2147483647 w 446"/>
              <a:gd name="T73" fmla="*/ 2147483647 h 1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46"/>
              <a:gd name="T112" fmla="*/ 0 h 152"/>
              <a:gd name="T113" fmla="*/ 446 w 446"/>
              <a:gd name="T114" fmla="*/ 152 h 1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46" h="152">
                <a:moveTo>
                  <a:pt x="179" y="38"/>
                </a:moveTo>
                <a:lnTo>
                  <a:pt x="204" y="25"/>
                </a:lnTo>
                <a:lnTo>
                  <a:pt x="229" y="13"/>
                </a:lnTo>
                <a:lnTo>
                  <a:pt x="255" y="13"/>
                </a:lnTo>
                <a:lnTo>
                  <a:pt x="280" y="0"/>
                </a:lnTo>
                <a:lnTo>
                  <a:pt x="293" y="0"/>
                </a:lnTo>
                <a:lnTo>
                  <a:pt x="306" y="0"/>
                </a:lnTo>
                <a:lnTo>
                  <a:pt x="319" y="0"/>
                </a:lnTo>
                <a:lnTo>
                  <a:pt x="331" y="0"/>
                </a:lnTo>
                <a:lnTo>
                  <a:pt x="344" y="0"/>
                </a:lnTo>
                <a:lnTo>
                  <a:pt x="357" y="0"/>
                </a:lnTo>
                <a:lnTo>
                  <a:pt x="382" y="0"/>
                </a:lnTo>
                <a:lnTo>
                  <a:pt x="395" y="13"/>
                </a:lnTo>
                <a:lnTo>
                  <a:pt x="420" y="25"/>
                </a:lnTo>
                <a:lnTo>
                  <a:pt x="433" y="38"/>
                </a:lnTo>
                <a:lnTo>
                  <a:pt x="446" y="51"/>
                </a:lnTo>
                <a:lnTo>
                  <a:pt x="446" y="63"/>
                </a:lnTo>
                <a:lnTo>
                  <a:pt x="446" y="76"/>
                </a:lnTo>
                <a:lnTo>
                  <a:pt x="433" y="89"/>
                </a:lnTo>
                <a:lnTo>
                  <a:pt x="408" y="101"/>
                </a:lnTo>
                <a:lnTo>
                  <a:pt x="382" y="114"/>
                </a:lnTo>
                <a:lnTo>
                  <a:pt x="357" y="127"/>
                </a:lnTo>
                <a:lnTo>
                  <a:pt x="319" y="139"/>
                </a:lnTo>
                <a:lnTo>
                  <a:pt x="280" y="139"/>
                </a:lnTo>
                <a:lnTo>
                  <a:pt x="242" y="139"/>
                </a:lnTo>
                <a:lnTo>
                  <a:pt x="191" y="152"/>
                </a:lnTo>
                <a:lnTo>
                  <a:pt x="128" y="152"/>
                </a:lnTo>
                <a:lnTo>
                  <a:pt x="64" y="152"/>
                </a:lnTo>
                <a:lnTo>
                  <a:pt x="0" y="152"/>
                </a:lnTo>
                <a:lnTo>
                  <a:pt x="0" y="63"/>
                </a:lnTo>
                <a:lnTo>
                  <a:pt x="13" y="51"/>
                </a:lnTo>
                <a:lnTo>
                  <a:pt x="26" y="51"/>
                </a:lnTo>
                <a:lnTo>
                  <a:pt x="51" y="51"/>
                </a:lnTo>
                <a:lnTo>
                  <a:pt x="64" y="51"/>
                </a:lnTo>
                <a:lnTo>
                  <a:pt x="115" y="38"/>
                </a:lnTo>
                <a:lnTo>
                  <a:pt x="179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3" name="Freeform 45"/>
          <p:cNvSpPr/>
          <p:nvPr/>
        </p:nvSpPr>
        <p:spPr bwMode="auto">
          <a:xfrm>
            <a:off x="6243638" y="2554818"/>
            <a:ext cx="1219200" cy="416983"/>
          </a:xfrm>
          <a:custGeom>
            <a:avLst/>
            <a:gdLst>
              <a:gd name="T0" fmla="*/ 2147483647 w 1922"/>
              <a:gd name="T1" fmla="*/ 2147483647 h 494"/>
              <a:gd name="T2" fmla="*/ 2147483647 w 1922"/>
              <a:gd name="T3" fmla="*/ 2147483647 h 494"/>
              <a:gd name="T4" fmla="*/ 2147483647 w 1922"/>
              <a:gd name="T5" fmla="*/ 2147483647 h 494"/>
              <a:gd name="T6" fmla="*/ 2147483647 w 1922"/>
              <a:gd name="T7" fmla="*/ 2147483647 h 494"/>
              <a:gd name="T8" fmla="*/ 2147483647 w 1922"/>
              <a:gd name="T9" fmla="*/ 2147483647 h 494"/>
              <a:gd name="T10" fmla="*/ 2147483647 w 1922"/>
              <a:gd name="T11" fmla="*/ 2147483647 h 494"/>
              <a:gd name="T12" fmla="*/ 2147483647 w 1922"/>
              <a:gd name="T13" fmla="*/ 2147483647 h 494"/>
              <a:gd name="T14" fmla="*/ 2147483647 w 1922"/>
              <a:gd name="T15" fmla="*/ 2147483647 h 494"/>
              <a:gd name="T16" fmla="*/ 2147483647 w 1922"/>
              <a:gd name="T17" fmla="*/ 2147483647 h 494"/>
              <a:gd name="T18" fmla="*/ 2147483647 w 1922"/>
              <a:gd name="T19" fmla="*/ 2147483647 h 494"/>
              <a:gd name="T20" fmla="*/ 2147483647 w 1922"/>
              <a:gd name="T21" fmla="*/ 2147483647 h 494"/>
              <a:gd name="T22" fmla="*/ 2147483647 w 1922"/>
              <a:gd name="T23" fmla="*/ 2147483647 h 494"/>
              <a:gd name="T24" fmla="*/ 2147483647 w 1922"/>
              <a:gd name="T25" fmla="*/ 2147483647 h 494"/>
              <a:gd name="T26" fmla="*/ 2147483647 w 1922"/>
              <a:gd name="T27" fmla="*/ 2147483647 h 494"/>
              <a:gd name="T28" fmla="*/ 2147483647 w 1922"/>
              <a:gd name="T29" fmla="*/ 2147483647 h 494"/>
              <a:gd name="T30" fmla="*/ 2147483647 w 1922"/>
              <a:gd name="T31" fmla="*/ 2147483647 h 494"/>
              <a:gd name="T32" fmla="*/ 2147483647 w 1922"/>
              <a:gd name="T33" fmla="*/ 2147483647 h 494"/>
              <a:gd name="T34" fmla="*/ 2147483647 w 1922"/>
              <a:gd name="T35" fmla="*/ 2147483647 h 494"/>
              <a:gd name="T36" fmla="*/ 0 w 1922"/>
              <a:gd name="T37" fmla="*/ 2147483647 h 494"/>
              <a:gd name="T38" fmla="*/ 2147483647 w 1922"/>
              <a:gd name="T39" fmla="*/ 2147483647 h 494"/>
              <a:gd name="T40" fmla="*/ 2147483647 w 1922"/>
              <a:gd name="T41" fmla="*/ 2147483647 h 494"/>
              <a:gd name="T42" fmla="*/ 2147483647 w 1922"/>
              <a:gd name="T43" fmla="*/ 2147483647 h 494"/>
              <a:gd name="T44" fmla="*/ 2147483647 w 1922"/>
              <a:gd name="T45" fmla="*/ 2147483647 h 494"/>
              <a:gd name="T46" fmla="*/ 2147483647 w 1922"/>
              <a:gd name="T47" fmla="*/ 2147483647 h 494"/>
              <a:gd name="T48" fmla="*/ 2147483647 w 1922"/>
              <a:gd name="T49" fmla="*/ 2147483647 h 494"/>
              <a:gd name="T50" fmla="*/ 2147483647 w 1922"/>
              <a:gd name="T51" fmla="*/ 2147483647 h 494"/>
              <a:gd name="T52" fmla="*/ 2147483647 w 1922"/>
              <a:gd name="T53" fmla="*/ 2147483647 h 494"/>
              <a:gd name="T54" fmla="*/ 2147483647 w 1922"/>
              <a:gd name="T55" fmla="*/ 2147483647 h 494"/>
              <a:gd name="T56" fmla="*/ 2147483647 w 1922"/>
              <a:gd name="T57" fmla="*/ 2147483647 h 494"/>
              <a:gd name="T58" fmla="*/ 2147483647 w 1922"/>
              <a:gd name="T59" fmla="*/ 2147483647 h 494"/>
              <a:gd name="T60" fmla="*/ 2147483647 w 1922"/>
              <a:gd name="T61" fmla="*/ 0 h 494"/>
              <a:gd name="T62" fmla="*/ 2147483647 w 1922"/>
              <a:gd name="T63" fmla="*/ 2147483647 h 494"/>
              <a:gd name="T64" fmla="*/ 2147483647 w 1922"/>
              <a:gd name="T65" fmla="*/ 2147483647 h 494"/>
              <a:gd name="T66" fmla="*/ 2147483647 w 1922"/>
              <a:gd name="T67" fmla="*/ 2147483647 h 494"/>
              <a:gd name="T68" fmla="*/ 2147483647 w 1922"/>
              <a:gd name="T69" fmla="*/ 2147483647 h 494"/>
              <a:gd name="T70" fmla="*/ 2147483647 w 1922"/>
              <a:gd name="T71" fmla="*/ 2147483647 h 494"/>
              <a:gd name="T72" fmla="*/ 2147483647 w 1922"/>
              <a:gd name="T73" fmla="*/ 2147483647 h 494"/>
              <a:gd name="T74" fmla="*/ 2147483647 w 1922"/>
              <a:gd name="T75" fmla="*/ 2147483647 h 494"/>
              <a:gd name="T76" fmla="*/ 2147483647 w 1922"/>
              <a:gd name="T77" fmla="*/ 2147483647 h 494"/>
              <a:gd name="T78" fmla="*/ 2147483647 w 1922"/>
              <a:gd name="T79" fmla="*/ 2147483647 h 494"/>
              <a:gd name="T80" fmla="*/ 2147483647 w 1922"/>
              <a:gd name="T81" fmla="*/ 2147483647 h 494"/>
              <a:gd name="T82" fmla="*/ 2147483647 w 1922"/>
              <a:gd name="T83" fmla="*/ 2147483647 h 494"/>
              <a:gd name="T84" fmla="*/ 2147483647 w 1922"/>
              <a:gd name="T85" fmla="*/ 2147483647 h 494"/>
              <a:gd name="T86" fmla="*/ 2147483647 w 1922"/>
              <a:gd name="T87" fmla="*/ 2147483647 h 494"/>
              <a:gd name="T88" fmla="*/ 2147483647 w 1922"/>
              <a:gd name="T89" fmla="*/ 2147483647 h 4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22"/>
              <a:gd name="T136" fmla="*/ 0 h 494"/>
              <a:gd name="T137" fmla="*/ 1922 w 1922"/>
              <a:gd name="T138" fmla="*/ 494 h 49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22" h="494">
                <a:moveTo>
                  <a:pt x="1413" y="494"/>
                </a:moveTo>
                <a:lnTo>
                  <a:pt x="1413" y="494"/>
                </a:lnTo>
                <a:lnTo>
                  <a:pt x="1413" y="482"/>
                </a:lnTo>
                <a:lnTo>
                  <a:pt x="1413" y="469"/>
                </a:lnTo>
                <a:lnTo>
                  <a:pt x="1413" y="444"/>
                </a:lnTo>
                <a:lnTo>
                  <a:pt x="1425" y="418"/>
                </a:lnTo>
                <a:lnTo>
                  <a:pt x="1438" y="393"/>
                </a:lnTo>
                <a:lnTo>
                  <a:pt x="1464" y="368"/>
                </a:lnTo>
                <a:lnTo>
                  <a:pt x="1476" y="342"/>
                </a:lnTo>
                <a:lnTo>
                  <a:pt x="1502" y="304"/>
                </a:lnTo>
                <a:lnTo>
                  <a:pt x="1514" y="279"/>
                </a:lnTo>
                <a:lnTo>
                  <a:pt x="1527" y="266"/>
                </a:lnTo>
                <a:lnTo>
                  <a:pt x="1540" y="241"/>
                </a:lnTo>
                <a:lnTo>
                  <a:pt x="1553" y="228"/>
                </a:lnTo>
                <a:lnTo>
                  <a:pt x="1553" y="216"/>
                </a:lnTo>
                <a:lnTo>
                  <a:pt x="1553" y="203"/>
                </a:lnTo>
                <a:lnTo>
                  <a:pt x="1553" y="190"/>
                </a:lnTo>
                <a:lnTo>
                  <a:pt x="1540" y="190"/>
                </a:lnTo>
                <a:lnTo>
                  <a:pt x="1527" y="190"/>
                </a:lnTo>
                <a:lnTo>
                  <a:pt x="1502" y="190"/>
                </a:lnTo>
                <a:lnTo>
                  <a:pt x="1476" y="190"/>
                </a:lnTo>
                <a:lnTo>
                  <a:pt x="1438" y="190"/>
                </a:lnTo>
                <a:lnTo>
                  <a:pt x="1400" y="190"/>
                </a:lnTo>
                <a:lnTo>
                  <a:pt x="1362" y="190"/>
                </a:lnTo>
                <a:lnTo>
                  <a:pt x="1324" y="190"/>
                </a:lnTo>
                <a:lnTo>
                  <a:pt x="1311" y="203"/>
                </a:lnTo>
                <a:lnTo>
                  <a:pt x="1285" y="203"/>
                </a:lnTo>
                <a:lnTo>
                  <a:pt x="1273" y="203"/>
                </a:lnTo>
                <a:lnTo>
                  <a:pt x="1247" y="216"/>
                </a:lnTo>
                <a:lnTo>
                  <a:pt x="1222" y="216"/>
                </a:lnTo>
                <a:lnTo>
                  <a:pt x="1196" y="216"/>
                </a:lnTo>
                <a:lnTo>
                  <a:pt x="1158" y="228"/>
                </a:lnTo>
                <a:lnTo>
                  <a:pt x="1120" y="228"/>
                </a:lnTo>
                <a:lnTo>
                  <a:pt x="1069" y="241"/>
                </a:lnTo>
                <a:lnTo>
                  <a:pt x="1031" y="241"/>
                </a:lnTo>
                <a:lnTo>
                  <a:pt x="980" y="254"/>
                </a:lnTo>
                <a:lnTo>
                  <a:pt x="929" y="254"/>
                </a:lnTo>
                <a:lnTo>
                  <a:pt x="866" y="266"/>
                </a:lnTo>
                <a:lnTo>
                  <a:pt x="815" y="279"/>
                </a:lnTo>
                <a:lnTo>
                  <a:pt x="751" y="279"/>
                </a:lnTo>
                <a:lnTo>
                  <a:pt x="675" y="292"/>
                </a:lnTo>
                <a:lnTo>
                  <a:pt x="611" y="304"/>
                </a:lnTo>
                <a:lnTo>
                  <a:pt x="548" y="317"/>
                </a:lnTo>
                <a:lnTo>
                  <a:pt x="484" y="317"/>
                </a:lnTo>
                <a:lnTo>
                  <a:pt x="433" y="330"/>
                </a:lnTo>
                <a:lnTo>
                  <a:pt x="369" y="342"/>
                </a:lnTo>
                <a:lnTo>
                  <a:pt x="319" y="342"/>
                </a:lnTo>
                <a:lnTo>
                  <a:pt x="280" y="355"/>
                </a:lnTo>
                <a:lnTo>
                  <a:pt x="229" y="355"/>
                </a:lnTo>
                <a:lnTo>
                  <a:pt x="191" y="368"/>
                </a:lnTo>
                <a:lnTo>
                  <a:pt x="153" y="368"/>
                </a:lnTo>
                <a:lnTo>
                  <a:pt x="115" y="368"/>
                </a:lnTo>
                <a:lnTo>
                  <a:pt x="90" y="368"/>
                </a:lnTo>
                <a:lnTo>
                  <a:pt x="64" y="380"/>
                </a:lnTo>
                <a:lnTo>
                  <a:pt x="39" y="380"/>
                </a:lnTo>
                <a:lnTo>
                  <a:pt x="26" y="380"/>
                </a:lnTo>
                <a:lnTo>
                  <a:pt x="0" y="380"/>
                </a:lnTo>
                <a:lnTo>
                  <a:pt x="0" y="266"/>
                </a:lnTo>
                <a:lnTo>
                  <a:pt x="13" y="266"/>
                </a:lnTo>
                <a:lnTo>
                  <a:pt x="26" y="266"/>
                </a:lnTo>
                <a:lnTo>
                  <a:pt x="51" y="266"/>
                </a:lnTo>
                <a:lnTo>
                  <a:pt x="64" y="266"/>
                </a:lnTo>
                <a:lnTo>
                  <a:pt x="90" y="266"/>
                </a:lnTo>
                <a:lnTo>
                  <a:pt x="115" y="254"/>
                </a:lnTo>
                <a:lnTo>
                  <a:pt x="140" y="254"/>
                </a:lnTo>
                <a:lnTo>
                  <a:pt x="166" y="254"/>
                </a:lnTo>
                <a:lnTo>
                  <a:pt x="204" y="254"/>
                </a:lnTo>
                <a:lnTo>
                  <a:pt x="242" y="241"/>
                </a:lnTo>
                <a:lnTo>
                  <a:pt x="280" y="241"/>
                </a:lnTo>
                <a:lnTo>
                  <a:pt x="319" y="228"/>
                </a:lnTo>
                <a:lnTo>
                  <a:pt x="357" y="228"/>
                </a:lnTo>
                <a:lnTo>
                  <a:pt x="408" y="216"/>
                </a:lnTo>
                <a:lnTo>
                  <a:pt x="446" y="216"/>
                </a:lnTo>
                <a:lnTo>
                  <a:pt x="497" y="203"/>
                </a:lnTo>
                <a:lnTo>
                  <a:pt x="598" y="190"/>
                </a:lnTo>
                <a:lnTo>
                  <a:pt x="700" y="178"/>
                </a:lnTo>
                <a:lnTo>
                  <a:pt x="789" y="165"/>
                </a:lnTo>
                <a:lnTo>
                  <a:pt x="878" y="152"/>
                </a:lnTo>
                <a:lnTo>
                  <a:pt x="967" y="140"/>
                </a:lnTo>
                <a:lnTo>
                  <a:pt x="1044" y="127"/>
                </a:lnTo>
                <a:lnTo>
                  <a:pt x="1120" y="114"/>
                </a:lnTo>
                <a:lnTo>
                  <a:pt x="1196" y="102"/>
                </a:lnTo>
                <a:lnTo>
                  <a:pt x="1260" y="89"/>
                </a:lnTo>
                <a:lnTo>
                  <a:pt x="1324" y="76"/>
                </a:lnTo>
                <a:lnTo>
                  <a:pt x="1375" y="76"/>
                </a:lnTo>
                <a:lnTo>
                  <a:pt x="1413" y="64"/>
                </a:lnTo>
                <a:lnTo>
                  <a:pt x="1451" y="51"/>
                </a:lnTo>
                <a:lnTo>
                  <a:pt x="1476" y="51"/>
                </a:lnTo>
                <a:lnTo>
                  <a:pt x="1502" y="38"/>
                </a:lnTo>
                <a:lnTo>
                  <a:pt x="1514" y="26"/>
                </a:lnTo>
                <a:lnTo>
                  <a:pt x="1527" y="13"/>
                </a:lnTo>
                <a:lnTo>
                  <a:pt x="1553" y="13"/>
                </a:lnTo>
                <a:lnTo>
                  <a:pt x="1578" y="0"/>
                </a:lnTo>
                <a:lnTo>
                  <a:pt x="1604" y="0"/>
                </a:lnTo>
                <a:lnTo>
                  <a:pt x="1616" y="13"/>
                </a:lnTo>
                <a:lnTo>
                  <a:pt x="1629" y="13"/>
                </a:lnTo>
                <a:lnTo>
                  <a:pt x="1654" y="26"/>
                </a:lnTo>
                <a:lnTo>
                  <a:pt x="1680" y="38"/>
                </a:lnTo>
                <a:lnTo>
                  <a:pt x="1705" y="64"/>
                </a:lnTo>
                <a:lnTo>
                  <a:pt x="1731" y="76"/>
                </a:lnTo>
                <a:lnTo>
                  <a:pt x="1756" y="102"/>
                </a:lnTo>
                <a:lnTo>
                  <a:pt x="1794" y="140"/>
                </a:lnTo>
                <a:lnTo>
                  <a:pt x="1820" y="165"/>
                </a:lnTo>
                <a:lnTo>
                  <a:pt x="1845" y="190"/>
                </a:lnTo>
                <a:lnTo>
                  <a:pt x="1871" y="216"/>
                </a:lnTo>
                <a:lnTo>
                  <a:pt x="1896" y="241"/>
                </a:lnTo>
                <a:lnTo>
                  <a:pt x="1909" y="266"/>
                </a:lnTo>
                <a:lnTo>
                  <a:pt x="1922" y="279"/>
                </a:lnTo>
                <a:lnTo>
                  <a:pt x="1922" y="292"/>
                </a:lnTo>
                <a:lnTo>
                  <a:pt x="1922" y="304"/>
                </a:lnTo>
                <a:lnTo>
                  <a:pt x="1922" y="317"/>
                </a:lnTo>
                <a:lnTo>
                  <a:pt x="1909" y="330"/>
                </a:lnTo>
                <a:lnTo>
                  <a:pt x="1896" y="330"/>
                </a:lnTo>
                <a:lnTo>
                  <a:pt x="1871" y="330"/>
                </a:lnTo>
                <a:lnTo>
                  <a:pt x="1858" y="330"/>
                </a:lnTo>
                <a:lnTo>
                  <a:pt x="1833" y="330"/>
                </a:lnTo>
                <a:lnTo>
                  <a:pt x="1807" y="330"/>
                </a:lnTo>
                <a:lnTo>
                  <a:pt x="1782" y="330"/>
                </a:lnTo>
                <a:lnTo>
                  <a:pt x="1756" y="342"/>
                </a:lnTo>
                <a:lnTo>
                  <a:pt x="1731" y="342"/>
                </a:lnTo>
                <a:lnTo>
                  <a:pt x="1693" y="355"/>
                </a:lnTo>
                <a:lnTo>
                  <a:pt x="1667" y="368"/>
                </a:lnTo>
                <a:lnTo>
                  <a:pt x="1629" y="393"/>
                </a:lnTo>
                <a:lnTo>
                  <a:pt x="1591" y="418"/>
                </a:lnTo>
                <a:lnTo>
                  <a:pt x="1553" y="431"/>
                </a:lnTo>
                <a:lnTo>
                  <a:pt x="1527" y="456"/>
                </a:lnTo>
                <a:lnTo>
                  <a:pt x="1489" y="469"/>
                </a:lnTo>
                <a:lnTo>
                  <a:pt x="1464" y="482"/>
                </a:lnTo>
                <a:lnTo>
                  <a:pt x="1451" y="494"/>
                </a:lnTo>
                <a:lnTo>
                  <a:pt x="1425" y="494"/>
                </a:lnTo>
                <a:lnTo>
                  <a:pt x="1413" y="49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5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适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宜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5395913" y="4955117"/>
            <a:ext cx="300355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宀的横要长，下框要窄、里边是两横，下边一横封闭下框、要长。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宜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91782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yí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7389" y="4167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上下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7388" y="5276851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相宜   事不宜迟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7389" y="5831417"/>
            <a:ext cx="49037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只要气候适宜，种子就会发芽。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7389" y="472440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Y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宀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6653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1" name="圆角矩形 20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6" grpId="0" animBg="1"/>
      <p:bldP spid="58407" grpId="0" animBg="1"/>
      <p:bldP spid="58408" grpId="0" animBg="1"/>
      <p:bldP spid="58409" grpId="0" animBg="1"/>
      <p:bldP spid="58410" grpId="0" animBg="1"/>
      <p:bldP spid="58411" grpId="0" animBg="1"/>
      <p:bldP spid="58412" grpId="0" animBg="1"/>
      <p:bldP spid="58413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63" name="Freeform 47"/>
          <p:cNvSpPr/>
          <p:nvPr/>
        </p:nvSpPr>
        <p:spPr bwMode="auto">
          <a:xfrm>
            <a:off x="6453189" y="2802467"/>
            <a:ext cx="161925" cy="194733"/>
          </a:xfrm>
          <a:custGeom>
            <a:avLst/>
            <a:gdLst>
              <a:gd name="T0" fmla="*/ 2147483647 w 254"/>
              <a:gd name="T1" fmla="*/ 2147483647 h 228"/>
              <a:gd name="T2" fmla="*/ 2147483647 w 254"/>
              <a:gd name="T3" fmla="*/ 2147483647 h 228"/>
              <a:gd name="T4" fmla="*/ 2147483647 w 254"/>
              <a:gd name="T5" fmla="*/ 2147483647 h 228"/>
              <a:gd name="T6" fmla="*/ 2147483647 w 254"/>
              <a:gd name="T7" fmla="*/ 2147483647 h 228"/>
              <a:gd name="T8" fmla="*/ 2147483647 w 254"/>
              <a:gd name="T9" fmla="*/ 2147483647 h 228"/>
              <a:gd name="T10" fmla="*/ 2147483647 w 254"/>
              <a:gd name="T11" fmla="*/ 2147483647 h 228"/>
              <a:gd name="T12" fmla="*/ 2147483647 w 254"/>
              <a:gd name="T13" fmla="*/ 2147483647 h 228"/>
              <a:gd name="T14" fmla="*/ 2147483647 w 254"/>
              <a:gd name="T15" fmla="*/ 2147483647 h 228"/>
              <a:gd name="T16" fmla="*/ 2147483647 w 254"/>
              <a:gd name="T17" fmla="*/ 2147483647 h 228"/>
              <a:gd name="T18" fmla="*/ 2147483647 w 254"/>
              <a:gd name="T19" fmla="*/ 2147483647 h 228"/>
              <a:gd name="T20" fmla="*/ 2147483647 w 254"/>
              <a:gd name="T21" fmla="*/ 2147483647 h 228"/>
              <a:gd name="T22" fmla="*/ 2147483647 w 254"/>
              <a:gd name="T23" fmla="*/ 2147483647 h 228"/>
              <a:gd name="T24" fmla="*/ 2147483647 w 254"/>
              <a:gd name="T25" fmla="*/ 2147483647 h 228"/>
              <a:gd name="T26" fmla="*/ 2147483647 w 254"/>
              <a:gd name="T27" fmla="*/ 2147483647 h 228"/>
              <a:gd name="T28" fmla="*/ 2147483647 w 254"/>
              <a:gd name="T29" fmla="*/ 2147483647 h 228"/>
              <a:gd name="T30" fmla="*/ 2147483647 w 254"/>
              <a:gd name="T31" fmla="*/ 2147483647 h 228"/>
              <a:gd name="T32" fmla="*/ 2147483647 w 254"/>
              <a:gd name="T33" fmla="*/ 2147483647 h 228"/>
              <a:gd name="T34" fmla="*/ 2147483647 w 254"/>
              <a:gd name="T35" fmla="*/ 2147483647 h 228"/>
              <a:gd name="T36" fmla="*/ 0 w 254"/>
              <a:gd name="T37" fmla="*/ 2147483647 h 228"/>
              <a:gd name="T38" fmla="*/ 0 w 254"/>
              <a:gd name="T39" fmla="*/ 2147483647 h 228"/>
              <a:gd name="T40" fmla="*/ 0 w 254"/>
              <a:gd name="T41" fmla="*/ 2147483647 h 228"/>
              <a:gd name="T42" fmla="*/ 0 w 254"/>
              <a:gd name="T43" fmla="*/ 2147483647 h 228"/>
              <a:gd name="T44" fmla="*/ 0 w 254"/>
              <a:gd name="T45" fmla="*/ 2147483647 h 228"/>
              <a:gd name="T46" fmla="*/ 2147483647 w 254"/>
              <a:gd name="T47" fmla="*/ 0 h 228"/>
              <a:gd name="T48" fmla="*/ 2147483647 w 254"/>
              <a:gd name="T49" fmla="*/ 0 h 228"/>
              <a:gd name="T50" fmla="*/ 2147483647 w 254"/>
              <a:gd name="T51" fmla="*/ 0 h 228"/>
              <a:gd name="T52" fmla="*/ 2147483647 w 254"/>
              <a:gd name="T53" fmla="*/ 2147483647 h 228"/>
              <a:gd name="T54" fmla="*/ 2147483647 w 254"/>
              <a:gd name="T55" fmla="*/ 2147483647 h 228"/>
              <a:gd name="T56" fmla="*/ 2147483647 w 254"/>
              <a:gd name="T57" fmla="*/ 2147483647 h 228"/>
              <a:gd name="T58" fmla="*/ 2147483647 w 254"/>
              <a:gd name="T59" fmla="*/ 2147483647 h 228"/>
              <a:gd name="T60" fmla="*/ 2147483647 w 254"/>
              <a:gd name="T61" fmla="*/ 2147483647 h 228"/>
              <a:gd name="T62" fmla="*/ 2147483647 w 254"/>
              <a:gd name="T63" fmla="*/ 2147483647 h 228"/>
              <a:gd name="T64" fmla="*/ 2147483647 w 254"/>
              <a:gd name="T65" fmla="*/ 2147483647 h 228"/>
              <a:gd name="T66" fmla="*/ 2147483647 w 254"/>
              <a:gd name="T67" fmla="*/ 2147483647 h 228"/>
              <a:gd name="T68" fmla="*/ 2147483647 w 254"/>
              <a:gd name="T69" fmla="*/ 2147483647 h 228"/>
              <a:gd name="T70" fmla="*/ 2147483647 w 254"/>
              <a:gd name="T71" fmla="*/ 2147483647 h 228"/>
              <a:gd name="T72" fmla="*/ 2147483647 w 254"/>
              <a:gd name="T73" fmla="*/ 2147483647 h 228"/>
              <a:gd name="T74" fmla="*/ 2147483647 w 254"/>
              <a:gd name="T75" fmla="*/ 2147483647 h 2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4"/>
              <a:gd name="T115" fmla="*/ 0 h 228"/>
              <a:gd name="T116" fmla="*/ 254 w 254"/>
              <a:gd name="T117" fmla="*/ 228 h 22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4" h="228">
                <a:moveTo>
                  <a:pt x="254" y="164"/>
                </a:moveTo>
                <a:lnTo>
                  <a:pt x="241" y="190"/>
                </a:lnTo>
                <a:lnTo>
                  <a:pt x="229" y="215"/>
                </a:lnTo>
                <a:lnTo>
                  <a:pt x="216" y="228"/>
                </a:lnTo>
                <a:lnTo>
                  <a:pt x="203" y="228"/>
                </a:lnTo>
                <a:lnTo>
                  <a:pt x="190" y="228"/>
                </a:lnTo>
                <a:lnTo>
                  <a:pt x="178" y="228"/>
                </a:lnTo>
                <a:lnTo>
                  <a:pt x="165" y="215"/>
                </a:lnTo>
                <a:lnTo>
                  <a:pt x="152" y="215"/>
                </a:lnTo>
                <a:lnTo>
                  <a:pt x="127" y="202"/>
                </a:lnTo>
                <a:lnTo>
                  <a:pt x="114" y="190"/>
                </a:lnTo>
                <a:lnTo>
                  <a:pt x="89" y="164"/>
                </a:lnTo>
                <a:lnTo>
                  <a:pt x="76" y="152"/>
                </a:lnTo>
                <a:lnTo>
                  <a:pt x="50" y="139"/>
                </a:lnTo>
                <a:lnTo>
                  <a:pt x="38" y="126"/>
                </a:lnTo>
                <a:lnTo>
                  <a:pt x="25" y="114"/>
                </a:lnTo>
                <a:lnTo>
                  <a:pt x="12" y="88"/>
                </a:lnTo>
                <a:lnTo>
                  <a:pt x="0" y="63"/>
                </a:lnTo>
                <a:lnTo>
                  <a:pt x="0" y="50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12" y="0"/>
                </a:lnTo>
                <a:lnTo>
                  <a:pt x="25" y="0"/>
                </a:lnTo>
                <a:lnTo>
                  <a:pt x="50" y="0"/>
                </a:lnTo>
                <a:lnTo>
                  <a:pt x="76" y="12"/>
                </a:lnTo>
                <a:lnTo>
                  <a:pt x="114" y="25"/>
                </a:lnTo>
                <a:lnTo>
                  <a:pt x="139" y="38"/>
                </a:lnTo>
                <a:lnTo>
                  <a:pt x="178" y="50"/>
                </a:lnTo>
                <a:lnTo>
                  <a:pt x="203" y="63"/>
                </a:lnTo>
                <a:lnTo>
                  <a:pt x="229" y="76"/>
                </a:lnTo>
                <a:lnTo>
                  <a:pt x="241" y="101"/>
                </a:lnTo>
                <a:lnTo>
                  <a:pt x="254" y="114"/>
                </a:lnTo>
                <a:lnTo>
                  <a:pt x="254" y="139"/>
                </a:lnTo>
                <a:lnTo>
                  <a:pt x="254" y="152"/>
                </a:lnTo>
                <a:lnTo>
                  <a:pt x="254" y="16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4" name="Freeform 48"/>
          <p:cNvSpPr/>
          <p:nvPr/>
        </p:nvSpPr>
        <p:spPr bwMode="auto">
          <a:xfrm>
            <a:off x="6065839" y="2501900"/>
            <a:ext cx="153987" cy="440267"/>
          </a:xfrm>
          <a:custGeom>
            <a:avLst/>
            <a:gdLst>
              <a:gd name="T0" fmla="*/ 2147483647 w 242"/>
              <a:gd name="T1" fmla="*/ 2147483647 h 519"/>
              <a:gd name="T2" fmla="*/ 2147483647 w 242"/>
              <a:gd name="T3" fmla="*/ 2147483647 h 519"/>
              <a:gd name="T4" fmla="*/ 2147483647 w 242"/>
              <a:gd name="T5" fmla="*/ 2147483647 h 519"/>
              <a:gd name="T6" fmla="*/ 2147483647 w 242"/>
              <a:gd name="T7" fmla="*/ 2147483647 h 519"/>
              <a:gd name="T8" fmla="*/ 2147483647 w 242"/>
              <a:gd name="T9" fmla="*/ 2147483647 h 519"/>
              <a:gd name="T10" fmla="*/ 2147483647 w 242"/>
              <a:gd name="T11" fmla="*/ 2147483647 h 519"/>
              <a:gd name="T12" fmla="*/ 2147483647 w 242"/>
              <a:gd name="T13" fmla="*/ 2147483647 h 519"/>
              <a:gd name="T14" fmla="*/ 2147483647 w 242"/>
              <a:gd name="T15" fmla="*/ 2147483647 h 519"/>
              <a:gd name="T16" fmla="*/ 2147483647 w 242"/>
              <a:gd name="T17" fmla="*/ 2147483647 h 519"/>
              <a:gd name="T18" fmla="*/ 2147483647 w 242"/>
              <a:gd name="T19" fmla="*/ 2147483647 h 519"/>
              <a:gd name="T20" fmla="*/ 2147483647 w 242"/>
              <a:gd name="T21" fmla="*/ 2147483647 h 519"/>
              <a:gd name="T22" fmla="*/ 2147483647 w 242"/>
              <a:gd name="T23" fmla="*/ 2147483647 h 519"/>
              <a:gd name="T24" fmla="*/ 2147483647 w 242"/>
              <a:gd name="T25" fmla="*/ 2147483647 h 519"/>
              <a:gd name="T26" fmla="*/ 2147483647 w 242"/>
              <a:gd name="T27" fmla="*/ 2147483647 h 519"/>
              <a:gd name="T28" fmla="*/ 0 w 242"/>
              <a:gd name="T29" fmla="*/ 2147483647 h 519"/>
              <a:gd name="T30" fmla="*/ 0 w 242"/>
              <a:gd name="T31" fmla="*/ 2147483647 h 519"/>
              <a:gd name="T32" fmla="*/ 0 w 242"/>
              <a:gd name="T33" fmla="*/ 2147483647 h 519"/>
              <a:gd name="T34" fmla="*/ 2147483647 w 242"/>
              <a:gd name="T35" fmla="*/ 2147483647 h 519"/>
              <a:gd name="T36" fmla="*/ 2147483647 w 242"/>
              <a:gd name="T37" fmla="*/ 2147483647 h 519"/>
              <a:gd name="T38" fmla="*/ 2147483647 w 242"/>
              <a:gd name="T39" fmla="*/ 2147483647 h 519"/>
              <a:gd name="T40" fmla="*/ 2147483647 w 242"/>
              <a:gd name="T41" fmla="*/ 2147483647 h 519"/>
              <a:gd name="T42" fmla="*/ 2147483647 w 242"/>
              <a:gd name="T43" fmla="*/ 2147483647 h 519"/>
              <a:gd name="T44" fmla="*/ 2147483647 w 242"/>
              <a:gd name="T45" fmla="*/ 2147483647 h 519"/>
              <a:gd name="T46" fmla="*/ 2147483647 w 242"/>
              <a:gd name="T47" fmla="*/ 2147483647 h 519"/>
              <a:gd name="T48" fmla="*/ 2147483647 w 242"/>
              <a:gd name="T49" fmla="*/ 2147483647 h 519"/>
              <a:gd name="T50" fmla="*/ 2147483647 w 242"/>
              <a:gd name="T51" fmla="*/ 2147483647 h 519"/>
              <a:gd name="T52" fmla="*/ 2147483647 w 242"/>
              <a:gd name="T53" fmla="*/ 2147483647 h 519"/>
              <a:gd name="T54" fmla="*/ 2147483647 w 242"/>
              <a:gd name="T55" fmla="*/ 2147483647 h 519"/>
              <a:gd name="T56" fmla="*/ 2147483647 w 242"/>
              <a:gd name="T57" fmla="*/ 2147483647 h 519"/>
              <a:gd name="T58" fmla="*/ 2147483647 w 242"/>
              <a:gd name="T59" fmla="*/ 2147483647 h 519"/>
              <a:gd name="T60" fmla="*/ 2147483647 w 242"/>
              <a:gd name="T61" fmla="*/ 2147483647 h 519"/>
              <a:gd name="T62" fmla="*/ 2147483647 w 242"/>
              <a:gd name="T63" fmla="*/ 0 h 519"/>
              <a:gd name="T64" fmla="*/ 2147483647 w 242"/>
              <a:gd name="T65" fmla="*/ 0 h 519"/>
              <a:gd name="T66" fmla="*/ 2147483647 w 242"/>
              <a:gd name="T67" fmla="*/ 0 h 519"/>
              <a:gd name="T68" fmla="*/ 2147483647 w 242"/>
              <a:gd name="T69" fmla="*/ 0 h 519"/>
              <a:gd name="T70" fmla="*/ 2147483647 w 242"/>
              <a:gd name="T71" fmla="*/ 0 h 519"/>
              <a:gd name="T72" fmla="*/ 2147483647 w 242"/>
              <a:gd name="T73" fmla="*/ 2147483647 h 519"/>
              <a:gd name="T74" fmla="*/ 2147483647 w 242"/>
              <a:gd name="T75" fmla="*/ 2147483647 h 519"/>
              <a:gd name="T76" fmla="*/ 2147483647 w 242"/>
              <a:gd name="T77" fmla="*/ 2147483647 h 519"/>
              <a:gd name="T78" fmla="*/ 2147483647 w 242"/>
              <a:gd name="T79" fmla="*/ 2147483647 h 519"/>
              <a:gd name="T80" fmla="*/ 2147483647 w 242"/>
              <a:gd name="T81" fmla="*/ 2147483647 h 519"/>
              <a:gd name="T82" fmla="*/ 2147483647 w 242"/>
              <a:gd name="T83" fmla="*/ 2147483647 h 519"/>
              <a:gd name="T84" fmla="*/ 2147483647 w 242"/>
              <a:gd name="T85" fmla="*/ 2147483647 h 519"/>
              <a:gd name="T86" fmla="*/ 2147483647 w 242"/>
              <a:gd name="T87" fmla="*/ 2147483647 h 519"/>
              <a:gd name="T88" fmla="*/ 2147483647 w 242"/>
              <a:gd name="T89" fmla="*/ 2147483647 h 519"/>
              <a:gd name="T90" fmla="*/ 2147483647 w 242"/>
              <a:gd name="T91" fmla="*/ 2147483647 h 519"/>
              <a:gd name="T92" fmla="*/ 2147483647 w 242"/>
              <a:gd name="T93" fmla="*/ 2147483647 h 519"/>
              <a:gd name="T94" fmla="*/ 2147483647 w 242"/>
              <a:gd name="T95" fmla="*/ 2147483647 h 519"/>
              <a:gd name="T96" fmla="*/ 2147483647 w 242"/>
              <a:gd name="T97" fmla="*/ 2147483647 h 519"/>
              <a:gd name="T98" fmla="*/ 2147483647 w 242"/>
              <a:gd name="T99" fmla="*/ 2147483647 h 519"/>
              <a:gd name="T100" fmla="*/ 2147483647 w 242"/>
              <a:gd name="T101" fmla="*/ 2147483647 h 51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2"/>
              <a:gd name="T154" fmla="*/ 0 h 519"/>
              <a:gd name="T155" fmla="*/ 242 w 242"/>
              <a:gd name="T156" fmla="*/ 519 h 51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2" h="519">
                <a:moveTo>
                  <a:pt x="191" y="405"/>
                </a:moveTo>
                <a:lnTo>
                  <a:pt x="165" y="443"/>
                </a:lnTo>
                <a:lnTo>
                  <a:pt x="153" y="481"/>
                </a:lnTo>
                <a:lnTo>
                  <a:pt x="140" y="494"/>
                </a:lnTo>
                <a:lnTo>
                  <a:pt x="114" y="507"/>
                </a:lnTo>
                <a:lnTo>
                  <a:pt x="102" y="519"/>
                </a:lnTo>
                <a:lnTo>
                  <a:pt x="89" y="519"/>
                </a:lnTo>
                <a:lnTo>
                  <a:pt x="76" y="519"/>
                </a:lnTo>
                <a:lnTo>
                  <a:pt x="63" y="507"/>
                </a:lnTo>
                <a:lnTo>
                  <a:pt x="63" y="494"/>
                </a:lnTo>
                <a:lnTo>
                  <a:pt x="51" y="481"/>
                </a:lnTo>
                <a:lnTo>
                  <a:pt x="38" y="469"/>
                </a:lnTo>
                <a:lnTo>
                  <a:pt x="25" y="456"/>
                </a:lnTo>
                <a:lnTo>
                  <a:pt x="13" y="431"/>
                </a:lnTo>
                <a:lnTo>
                  <a:pt x="0" y="405"/>
                </a:lnTo>
                <a:lnTo>
                  <a:pt x="0" y="393"/>
                </a:lnTo>
                <a:lnTo>
                  <a:pt x="0" y="380"/>
                </a:lnTo>
                <a:lnTo>
                  <a:pt x="13" y="367"/>
                </a:lnTo>
                <a:lnTo>
                  <a:pt x="13" y="355"/>
                </a:lnTo>
                <a:lnTo>
                  <a:pt x="25" y="329"/>
                </a:lnTo>
                <a:lnTo>
                  <a:pt x="51" y="291"/>
                </a:lnTo>
                <a:lnTo>
                  <a:pt x="76" y="266"/>
                </a:lnTo>
                <a:lnTo>
                  <a:pt x="89" y="228"/>
                </a:lnTo>
                <a:lnTo>
                  <a:pt x="114" y="177"/>
                </a:lnTo>
                <a:lnTo>
                  <a:pt x="127" y="139"/>
                </a:lnTo>
                <a:lnTo>
                  <a:pt x="127" y="114"/>
                </a:lnTo>
                <a:lnTo>
                  <a:pt x="140" y="89"/>
                </a:lnTo>
                <a:lnTo>
                  <a:pt x="153" y="63"/>
                </a:lnTo>
                <a:lnTo>
                  <a:pt x="153" y="38"/>
                </a:lnTo>
                <a:lnTo>
                  <a:pt x="165" y="25"/>
                </a:lnTo>
                <a:lnTo>
                  <a:pt x="165" y="12"/>
                </a:lnTo>
                <a:lnTo>
                  <a:pt x="178" y="0"/>
                </a:lnTo>
                <a:lnTo>
                  <a:pt x="191" y="0"/>
                </a:lnTo>
                <a:lnTo>
                  <a:pt x="203" y="0"/>
                </a:lnTo>
                <a:lnTo>
                  <a:pt x="216" y="12"/>
                </a:lnTo>
                <a:lnTo>
                  <a:pt x="229" y="25"/>
                </a:lnTo>
                <a:lnTo>
                  <a:pt x="242" y="25"/>
                </a:lnTo>
                <a:lnTo>
                  <a:pt x="242" y="38"/>
                </a:lnTo>
                <a:lnTo>
                  <a:pt x="242" y="51"/>
                </a:lnTo>
                <a:lnTo>
                  <a:pt x="242" y="76"/>
                </a:lnTo>
                <a:lnTo>
                  <a:pt x="242" y="89"/>
                </a:lnTo>
                <a:lnTo>
                  <a:pt x="242" y="114"/>
                </a:lnTo>
                <a:lnTo>
                  <a:pt x="242" y="139"/>
                </a:lnTo>
                <a:lnTo>
                  <a:pt x="242" y="177"/>
                </a:lnTo>
                <a:lnTo>
                  <a:pt x="229" y="241"/>
                </a:lnTo>
                <a:lnTo>
                  <a:pt x="229" y="304"/>
                </a:lnTo>
                <a:lnTo>
                  <a:pt x="203" y="355"/>
                </a:lnTo>
                <a:lnTo>
                  <a:pt x="191" y="40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5" name="Freeform 49"/>
          <p:cNvSpPr/>
          <p:nvPr/>
        </p:nvSpPr>
        <p:spPr bwMode="auto">
          <a:xfrm>
            <a:off x="6937376" y="2148418"/>
            <a:ext cx="227013" cy="450849"/>
          </a:xfrm>
          <a:custGeom>
            <a:avLst/>
            <a:gdLst>
              <a:gd name="T0" fmla="*/ 2147483647 w 356"/>
              <a:gd name="T1" fmla="*/ 2147483647 h 532"/>
              <a:gd name="T2" fmla="*/ 2147483647 w 356"/>
              <a:gd name="T3" fmla="*/ 2147483647 h 532"/>
              <a:gd name="T4" fmla="*/ 2147483647 w 356"/>
              <a:gd name="T5" fmla="*/ 2147483647 h 532"/>
              <a:gd name="T6" fmla="*/ 2147483647 w 356"/>
              <a:gd name="T7" fmla="*/ 2147483647 h 532"/>
              <a:gd name="T8" fmla="*/ 2147483647 w 356"/>
              <a:gd name="T9" fmla="*/ 2147483647 h 532"/>
              <a:gd name="T10" fmla="*/ 2147483647 w 356"/>
              <a:gd name="T11" fmla="*/ 2147483647 h 532"/>
              <a:gd name="T12" fmla="*/ 2147483647 w 356"/>
              <a:gd name="T13" fmla="*/ 2147483647 h 532"/>
              <a:gd name="T14" fmla="*/ 2147483647 w 356"/>
              <a:gd name="T15" fmla="*/ 2147483647 h 532"/>
              <a:gd name="T16" fmla="*/ 2147483647 w 356"/>
              <a:gd name="T17" fmla="*/ 2147483647 h 532"/>
              <a:gd name="T18" fmla="*/ 2147483647 w 356"/>
              <a:gd name="T19" fmla="*/ 2147483647 h 532"/>
              <a:gd name="T20" fmla="*/ 2147483647 w 356"/>
              <a:gd name="T21" fmla="*/ 2147483647 h 532"/>
              <a:gd name="T22" fmla="*/ 2147483647 w 356"/>
              <a:gd name="T23" fmla="*/ 2147483647 h 532"/>
              <a:gd name="T24" fmla="*/ 2147483647 w 356"/>
              <a:gd name="T25" fmla="*/ 2147483647 h 532"/>
              <a:gd name="T26" fmla="*/ 2147483647 w 356"/>
              <a:gd name="T27" fmla="*/ 2147483647 h 532"/>
              <a:gd name="T28" fmla="*/ 2147483647 w 356"/>
              <a:gd name="T29" fmla="*/ 2147483647 h 532"/>
              <a:gd name="T30" fmla="*/ 2147483647 w 356"/>
              <a:gd name="T31" fmla="*/ 2147483647 h 532"/>
              <a:gd name="T32" fmla="*/ 2147483647 w 356"/>
              <a:gd name="T33" fmla="*/ 2147483647 h 532"/>
              <a:gd name="T34" fmla="*/ 0 w 356"/>
              <a:gd name="T35" fmla="*/ 2147483647 h 532"/>
              <a:gd name="T36" fmla="*/ 2147483647 w 356"/>
              <a:gd name="T37" fmla="*/ 2147483647 h 532"/>
              <a:gd name="T38" fmla="*/ 2147483647 w 356"/>
              <a:gd name="T39" fmla="*/ 2147483647 h 532"/>
              <a:gd name="T40" fmla="*/ 2147483647 w 356"/>
              <a:gd name="T41" fmla="*/ 2147483647 h 532"/>
              <a:gd name="T42" fmla="*/ 2147483647 w 356"/>
              <a:gd name="T43" fmla="*/ 2147483647 h 532"/>
              <a:gd name="T44" fmla="*/ 2147483647 w 356"/>
              <a:gd name="T45" fmla="*/ 2147483647 h 532"/>
              <a:gd name="T46" fmla="*/ 2147483647 w 356"/>
              <a:gd name="T47" fmla="*/ 2147483647 h 532"/>
              <a:gd name="T48" fmla="*/ 2147483647 w 356"/>
              <a:gd name="T49" fmla="*/ 2147483647 h 532"/>
              <a:gd name="T50" fmla="*/ 2147483647 w 356"/>
              <a:gd name="T51" fmla="*/ 2147483647 h 532"/>
              <a:gd name="T52" fmla="*/ 2147483647 w 356"/>
              <a:gd name="T53" fmla="*/ 2147483647 h 532"/>
              <a:gd name="T54" fmla="*/ 2147483647 w 356"/>
              <a:gd name="T55" fmla="*/ 2147483647 h 532"/>
              <a:gd name="T56" fmla="*/ 2147483647 w 356"/>
              <a:gd name="T57" fmla="*/ 2147483647 h 532"/>
              <a:gd name="T58" fmla="*/ 2147483647 w 356"/>
              <a:gd name="T59" fmla="*/ 2147483647 h 532"/>
              <a:gd name="T60" fmla="*/ 2147483647 w 356"/>
              <a:gd name="T61" fmla="*/ 2147483647 h 532"/>
              <a:gd name="T62" fmla="*/ 2147483647 w 356"/>
              <a:gd name="T63" fmla="*/ 2147483647 h 532"/>
              <a:gd name="T64" fmla="*/ 2147483647 w 356"/>
              <a:gd name="T65" fmla="*/ 2147483647 h 532"/>
              <a:gd name="T66" fmla="*/ 2147483647 w 356"/>
              <a:gd name="T67" fmla="*/ 2147483647 h 532"/>
              <a:gd name="T68" fmla="*/ 2147483647 w 356"/>
              <a:gd name="T69" fmla="*/ 2147483647 h 532"/>
              <a:gd name="T70" fmla="*/ 2147483647 w 356"/>
              <a:gd name="T71" fmla="*/ 2147483647 h 532"/>
              <a:gd name="T72" fmla="*/ 2147483647 w 356"/>
              <a:gd name="T73" fmla="*/ 2147483647 h 532"/>
              <a:gd name="T74" fmla="*/ 2147483647 w 356"/>
              <a:gd name="T75" fmla="*/ 0 h 532"/>
              <a:gd name="T76" fmla="*/ 2147483647 w 356"/>
              <a:gd name="T77" fmla="*/ 0 h 532"/>
              <a:gd name="T78" fmla="*/ 2147483647 w 356"/>
              <a:gd name="T79" fmla="*/ 0 h 532"/>
              <a:gd name="T80" fmla="*/ 2147483647 w 356"/>
              <a:gd name="T81" fmla="*/ 0 h 532"/>
              <a:gd name="T82" fmla="*/ 2147483647 w 356"/>
              <a:gd name="T83" fmla="*/ 0 h 532"/>
              <a:gd name="T84" fmla="*/ 2147483647 w 356"/>
              <a:gd name="T85" fmla="*/ 2147483647 h 532"/>
              <a:gd name="T86" fmla="*/ 2147483647 w 356"/>
              <a:gd name="T87" fmla="*/ 2147483647 h 532"/>
              <a:gd name="T88" fmla="*/ 2147483647 w 356"/>
              <a:gd name="T89" fmla="*/ 2147483647 h 532"/>
              <a:gd name="T90" fmla="*/ 2147483647 w 356"/>
              <a:gd name="T91" fmla="*/ 2147483647 h 532"/>
              <a:gd name="T92" fmla="*/ 2147483647 w 356"/>
              <a:gd name="T93" fmla="*/ 2147483647 h 5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6"/>
              <a:gd name="T142" fmla="*/ 0 h 532"/>
              <a:gd name="T143" fmla="*/ 356 w 356"/>
              <a:gd name="T144" fmla="*/ 532 h 5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6" h="532">
                <a:moveTo>
                  <a:pt x="356" y="88"/>
                </a:moveTo>
                <a:lnTo>
                  <a:pt x="356" y="101"/>
                </a:lnTo>
                <a:lnTo>
                  <a:pt x="356" y="114"/>
                </a:lnTo>
                <a:lnTo>
                  <a:pt x="356" y="126"/>
                </a:lnTo>
                <a:lnTo>
                  <a:pt x="356" y="139"/>
                </a:lnTo>
                <a:lnTo>
                  <a:pt x="343" y="152"/>
                </a:lnTo>
                <a:lnTo>
                  <a:pt x="331" y="177"/>
                </a:lnTo>
                <a:lnTo>
                  <a:pt x="318" y="202"/>
                </a:lnTo>
                <a:lnTo>
                  <a:pt x="305" y="228"/>
                </a:lnTo>
                <a:lnTo>
                  <a:pt x="280" y="253"/>
                </a:lnTo>
                <a:lnTo>
                  <a:pt x="254" y="291"/>
                </a:lnTo>
                <a:lnTo>
                  <a:pt x="229" y="329"/>
                </a:lnTo>
                <a:lnTo>
                  <a:pt x="203" y="367"/>
                </a:lnTo>
                <a:lnTo>
                  <a:pt x="178" y="405"/>
                </a:lnTo>
                <a:lnTo>
                  <a:pt x="140" y="443"/>
                </a:lnTo>
                <a:lnTo>
                  <a:pt x="102" y="481"/>
                </a:lnTo>
                <a:lnTo>
                  <a:pt x="63" y="532"/>
                </a:lnTo>
                <a:lnTo>
                  <a:pt x="0" y="532"/>
                </a:lnTo>
                <a:lnTo>
                  <a:pt x="25" y="481"/>
                </a:lnTo>
                <a:lnTo>
                  <a:pt x="38" y="430"/>
                </a:lnTo>
                <a:lnTo>
                  <a:pt x="63" y="380"/>
                </a:lnTo>
                <a:lnTo>
                  <a:pt x="76" y="342"/>
                </a:lnTo>
                <a:lnTo>
                  <a:pt x="89" y="304"/>
                </a:lnTo>
                <a:lnTo>
                  <a:pt x="102" y="266"/>
                </a:lnTo>
                <a:lnTo>
                  <a:pt x="114" y="228"/>
                </a:lnTo>
                <a:lnTo>
                  <a:pt x="127" y="202"/>
                </a:lnTo>
                <a:lnTo>
                  <a:pt x="127" y="177"/>
                </a:lnTo>
                <a:lnTo>
                  <a:pt x="140" y="152"/>
                </a:lnTo>
                <a:lnTo>
                  <a:pt x="140" y="126"/>
                </a:lnTo>
                <a:lnTo>
                  <a:pt x="153" y="101"/>
                </a:lnTo>
                <a:lnTo>
                  <a:pt x="153" y="88"/>
                </a:lnTo>
                <a:lnTo>
                  <a:pt x="153" y="76"/>
                </a:lnTo>
                <a:lnTo>
                  <a:pt x="153" y="63"/>
                </a:lnTo>
                <a:lnTo>
                  <a:pt x="140" y="50"/>
                </a:lnTo>
                <a:lnTo>
                  <a:pt x="127" y="38"/>
                </a:lnTo>
                <a:lnTo>
                  <a:pt x="127" y="25"/>
                </a:lnTo>
                <a:lnTo>
                  <a:pt x="140" y="0"/>
                </a:lnTo>
                <a:lnTo>
                  <a:pt x="153" y="0"/>
                </a:lnTo>
                <a:lnTo>
                  <a:pt x="178" y="0"/>
                </a:lnTo>
                <a:lnTo>
                  <a:pt x="203" y="0"/>
                </a:lnTo>
                <a:lnTo>
                  <a:pt x="242" y="0"/>
                </a:lnTo>
                <a:lnTo>
                  <a:pt x="280" y="12"/>
                </a:lnTo>
                <a:lnTo>
                  <a:pt x="305" y="38"/>
                </a:lnTo>
                <a:lnTo>
                  <a:pt x="331" y="63"/>
                </a:lnTo>
                <a:lnTo>
                  <a:pt x="356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6" name="Freeform 50"/>
          <p:cNvSpPr/>
          <p:nvPr/>
        </p:nvSpPr>
        <p:spPr bwMode="auto">
          <a:xfrm>
            <a:off x="6881813" y="2470151"/>
            <a:ext cx="525462" cy="859367"/>
          </a:xfrm>
          <a:custGeom>
            <a:avLst/>
            <a:gdLst>
              <a:gd name="T0" fmla="*/ 2147483647 w 827"/>
              <a:gd name="T1" fmla="*/ 2147483647 h 1014"/>
              <a:gd name="T2" fmla="*/ 2147483647 w 827"/>
              <a:gd name="T3" fmla="*/ 2147483647 h 1014"/>
              <a:gd name="T4" fmla="*/ 2147483647 w 827"/>
              <a:gd name="T5" fmla="*/ 2147483647 h 1014"/>
              <a:gd name="T6" fmla="*/ 2147483647 w 827"/>
              <a:gd name="T7" fmla="*/ 2147483647 h 1014"/>
              <a:gd name="T8" fmla="*/ 2147483647 w 827"/>
              <a:gd name="T9" fmla="*/ 2147483647 h 1014"/>
              <a:gd name="T10" fmla="*/ 2147483647 w 827"/>
              <a:gd name="T11" fmla="*/ 2147483647 h 1014"/>
              <a:gd name="T12" fmla="*/ 2147483647 w 827"/>
              <a:gd name="T13" fmla="*/ 2147483647 h 1014"/>
              <a:gd name="T14" fmla="*/ 2147483647 w 827"/>
              <a:gd name="T15" fmla="*/ 2147483647 h 1014"/>
              <a:gd name="T16" fmla="*/ 2147483647 w 827"/>
              <a:gd name="T17" fmla="*/ 2147483647 h 1014"/>
              <a:gd name="T18" fmla="*/ 2147483647 w 827"/>
              <a:gd name="T19" fmla="*/ 2147483647 h 1014"/>
              <a:gd name="T20" fmla="*/ 0 w 827"/>
              <a:gd name="T21" fmla="*/ 2147483647 h 1014"/>
              <a:gd name="T22" fmla="*/ 2147483647 w 827"/>
              <a:gd name="T23" fmla="*/ 2147483647 h 1014"/>
              <a:gd name="T24" fmla="*/ 2147483647 w 827"/>
              <a:gd name="T25" fmla="*/ 2147483647 h 1014"/>
              <a:gd name="T26" fmla="*/ 2147483647 w 827"/>
              <a:gd name="T27" fmla="*/ 2147483647 h 1014"/>
              <a:gd name="T28" fmla="*/ 2147483647 w 827"/>
              <a:gd name="T29" fmla="*/ 2147483647 h 1014"/>
              <a:gd name="T30" fmla="*/ 2147483647 w 827"/>
              <a:gd name="T31" fmla="*/ 2147483647 h 1014"/>
              <a:gd name="T32" fmla="*/ 2147483647 w 827"/>
              <a:gd name="T33" fmla="*/ 2147483647 h 1014"/>
              <a:gd name="T34" fmla="*/ 2147483647 w 827"/>
              <a:gd name="T35" fmla="*/ 2147483647 h 1014"/>
              <a:gd name="T36" fmla="*/ 2147483647 w 827"/>
              <a:gd name="T37" fmla="*/ 2147483647 h 1014"/>
              <a:gd name="T38" fmla="*/ 2147483647 w 827"/>
              <a:gd name="T39" fmla="*/ 2147483647 h 1014"/>
              <a:gd name="T40" fmla="*/ 2147483647 w 827"/>
              <a:gd name="T41" fmla="*/ 2147483647 h 1014"/>
              <a:gd name="T42" fmla="*/ 2147483647 w 827"/>
              <a:gd name="T43" fmla="*/ 2147483647 h 1014"/>
              <a:gd name="T44" fmla="*/ 2147483647 w 827"/>
              <a:gd name="T45" fmla="*/ 2147483647 h 1014"/>
              <a:gd name="T46" fmla="*/ 2147483647 w 827"/>
              <a:gd name="T47" fmla="*/ 2147483647 h 1014"/>
              <a:gd name="T48" fmla="*/ 2147483647 w 827"/>
              <a:gd name="T49" fmla="*/ 2147483647 h 1014"/>
              <a:gd name="T50" fmla="*/ 2147483647 w 827"/>
              <a:gd name="T51" fmla="*/ 2147483647 h 1014"/>
              <a:gd name="T52" fmla="*/ 2147483647 w 827"/>
              <a:gd name="T53" fmla="*/ 2147483647 h 1014"/>
              <a:gd name="T54" fmla="*/ 2147483647 w 827"/>
              <a:gd name="T55" fmla="*/ 2147483647 h 1014"/>
              <a:gd name="T56" fmla="*/ 2147483647 w 827"/>
              <a:gd name="T57" fmla="*/ 2147483647 h 1014"/>
              <a:gd name="T58" fmla="*/ 2147483647 w 827"/>
              <a:gd name="T59" fmla="*/ 2147483647 h 1014"/>
              <a:gd name="T60" fmla="*/ 2147483647 w 827"/>
              <a:gd name="T61" fmla="*/ 2147483647 h 1014"/>
              <a:gd name="T62" fmla="*/ 2147483647 w 827"/>
              <a:gd name="T63" fmla="*/ 2147483647 h 1014"/>
              <a:gd name="T64" fmla="*/ 2147483647 w 827"/>
              <a:gd name="T65" fmla="*/ 2147483647 h 1014"/>
              <a:gd name="T66" fmla="*/ 2147483647 w 827"/>
              <a:gd name="T67" fmla="*/ 2147483647 h 1014"/>
              <a:gd name="T68" fmla="*/ 2147483647 w 827"/>
              <a:gd name="T69" fmla="*/ 2147483647 h 1014"/>
              <a:gd name="T70" fmla="*/ 2147483647 w 827"/>
              <a:gd name="T71" fmla="*/ 2147483647 h 1014"/>
              <a:gd name="T72" fmla="*/ 2147483647 w 827"/>
              <a:gd name="T73" fmla="*/ 2147483647 h 1014"/>
              <a:gd name="T74" fmla="*/ 2147483647 w 827"/>
              <a:gd name="T75" fmla="*/ 2147483647 h 1014"/>
              <a:gd name="T76" fmla="*/ 2147483647 w 827"/>
              <a:gd name="T77" fmla="*/ 2147483647 h 1014"/>
              <a:gd name="T78" fmla="*/ 2147483647 w 827"/>
              <a:gd name="T79" fmla="*/ 2147483647 h 1014"/>
              <a:gd name="T80" fmla="*/ 2147483647 w 827"/>
              <a:gd name="T81" fmla="*/ 2147483647 h 1014"/>
              <a:gd name="T82" fmla="*/ 2147483647 w 827"/>
              <a:gd name="T83" fmla="*/ 2147483647 h 1014"/>
              <a:gd name="T84" fmla="*/ 2147483647 w 827"/>
              <a:gd name="T85" fmla="*/ 2147483647 h 1014"/>
              <a:gd name="T86" fmla="*/ 2147483647 w 827"/>
              <a:gd name="T87" fmla="*/ 2147483647 h 1014"/>
              <a:gd name="T88" fmla="*/ 2147483647 w 827"/>
              <a:gd name="T89" fmla="*/ 2147483647 h 1014"/>
              <a:gd name="T90" fmla="*/ 2147483647 w 827"/>
              <a:gd name="T91" fmla="*/ 2147483647 h 1014"/>
              <a:gd name="T92" fmla="*/ 2147483647 w 827"/>
              <a:gd name="T93" fmla="*/ 2147483647 h 1014"/>
              <a:gd name="T94" fmla="*/ 2147483647 w 827"/>
              <a:gd name="T95" fmla="*/ 2147483647 h 1014"/>
              <a:gd name="T96" fmla="*/ 2147483647 w 827"/>
              <a:gd name="T97" fmla="*/ 2147483647 h 1014"/>
              <a:gd name="T98" fmla="*/ 2147483647 w 827"/>
              <a:gd name="T99" fmla="*/ 2147483647 h 1014"/>
              <a:gd name="T100" fmla="*/ 2147483647 w 827"/>
              <a:gd name="T101" fmla="*/ 2147483647 h 1014"/>
              <a:gd name="T102" fmla="*/ 2147483647 w 827"/>
              <a:gd name="T103" fmla="*/ 2147483647 h 1014"/>
              <a:gd name="T104" fmla="*/ 2147483647 w 827"/>
              <a:gd name="T105" fmla="*/ 2147483647 h 1014"/>
              <a:gd name="T106" fmla="*/ 2147483647 w 827"/>
              <a:gd name="T107" fmla="*/ 2147483647 h 1014"/>
              <a:gd name="T108" fmla="*/ 2147483647 w 827"/>
              <a:gd name="T109" fmla="*/ 2147483647 h 1014"/>
              <a:gd name="T110" fmla="*/ 2147483647 w 827"/>
              <a:gd name="T111" fmla="*/ 2147483647 h 1014"/>
              <a:gd name="T112" fmla="*/ 2147483647 w 827"/>
              <a:gd name="T113" fmla="*/ 2147483647 h 1014"/>
              <a:gd name="T114" fmla="*/ 2147483647 w 827"/>
              <a:gd name="T115" fmla="*/ 2147483647 h 1014"/>
              <a:gd name="T116" fmla="*/ 2147483647 w 827"/>
              <a:gd name="T117" fmla="*/ 2147483647 h 1014"/>
              <a:gd name="T118" fmla="*/ 2147483647 w 827"/>
              <a:gd name="T119" fmla="*/ 2147483647 h 1014"/>
              <a:gd name="T120" fmla="*/ 2147483647 w 827"/>
              <a:gd name="T121" fmla="*/ 2147483647 h 1014"/>
              <a:gd name="T122" fmla="*/ 2147483647 w 827"/>
              <a:gd name="T123" fmla="*/ 2147483647 h 1014"/>
              <a:gd name="T124" fmla="*/ 2147483647 w 827"/>
              <a:gd name="T125" fmla="*/ 2147483647 h 10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7"/>
              <a:gd name="T190" fmla="*/ 0 h 1014"/>
              <a:gd name="T191" fmla="*/ 827 w 827"/>
              <a:gd name="T192" fmla="*/ 1014 h 10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7" h="1014">
                <a:moveTo>
                  <a:pt x="585" y="380"/>
                </a:moveTo>
                <a:lnTo>
                  <a:pt x="585" y="342"/>
                </a:lnTo>
                <a:lnTo>
                  <a:pt x="598" y="304"/>
                </a:lnTo>
                <a:lnTo>
                  <a:pt x="598" y="279"/>
                </a:lnTo>
                <a:lnTo>
                  <a:pt x="585" y="253"/>
                </a:lnTo>
                <a:lnTo>
                  <a:pt x="585" y="228"/>
                </a:lnTo>
                <a:lnTo>
                  <a:pt x="585" y="215"/>
                </a:lnTo>
                <a:lnTo>
                  <a:pt x="585" y="203"/>
                </a:lnTo>
                <a:lnTo>
                  <a:pt x="572" y="190"/>
                </a:lnTo>
                <a:lnTo>
                  <a:pt x="572" y="177"/>
                </a:lnTo>
                <a:lnTo>
                  <a:pt x="547" y="177"/>
                </a:lnTo>
                <a:lnTo>
                  <a:pt x="534" y="177"/>
                </a:lnTo>
                <a:lnTo>
                  <a:pt x="509" y="165"/>
                </a:lnTo>
                <a:lnTo>
                  <a:pt x="483" y="177"/>
                </a:lnTo>
                <a:lnTo>
                  <a:pt x="445" y="177"/>
                </a:lnTo>
                <a:lnTo>
                  <a:pt x="407" y="177"/>
                </a:lnTo>
                <a:lnTo>
                  <a:pt x="369" y="190"/>
                </a:lnTo>
                <a:lnTo>
                  <a:pt x="267" y="203"/>
                </a:lnTo>
                <a:lnTo>
                  <a:pt x="178" y="215"/>
                </a:lnTo>
                <a:lnTo>
                  <a:pt x="89" y="228"/>
                </a:lnTo>
                <a:lnTo>
                  <a:pt x="0" y="228"/>
                </a:lnTo>
                <a:lnTo>
                  <a:pt x="0" y="139"/>
                </a:lnTo>
                <a:lnTo>
                  <a:pt x="63" y="139"/>
                </a:lnTo>
                <a:lnTo>
                  <a:pt x="114" y="127"/>
                </a:lnTo>
                <a:lnTo>
                  <a:pt x="165" y="127"/>
                </a:lnTo>
                <a:lnTo>
                  <a:pt x="216" y="127"/>
                </a:lnTo>
                <a:lnTo>
                  <a:pt x="254" y="114"/>
                </a:lnTo>
                <a:lnTo>
                  <a:pt x="305" y="114"/>
                </a:lnTo>
                <a:lnTo>
                  <a:pt x="343" y="101"/>
                </a:lnTo>
                <a:lnTo>
                  <a:pt x="369" y="89"/>
                </a:lnTo>
                <a:lnTo>
                  <a:pt x="407" y="89"/>
                </a:lnTo>
                <a:lnTo>
                  <a:pt x="432" y="76"/>
                </a:lnTo>
                <a:lnTo>
                  <a:pt x="458" y="76"/>
                </a:lnTo>
                <a:lnTo>
                  <a:pt x="483" y="63"/>
                </a:lnTo>
                <a:lnTo>
                  <a:pt x="509" y="63"/>
                </a:lnTo>
                <a:lnTo>
                  <a:pt x="521" y="50"/>
                </a:lnTo>
                <a:lnTo>
                  <a:pt x="534" y="38"/>
                </a:lnTo>
                <a:lnTo>
                  <a:pt x="547" y="38"/>
                </a:lnTo>
                <a:lnTo>
                  <a:pt x="560" y="12"/>
                </a:lnTo>
                <a:lnTo>
                  <a:pt x="572" y="12"/>
                </a:lnTo>
                <a:lnTo>
                  <a:pt x="598" y="0"/>
                </a:lnTo>
                <a:lnTo>
                  <a:pt x="623" y="12"/>
                </a:lnTo>
                <a:lnTo>
                  <a:pt x="649" y="12"/>
                </a:lnTo>
                <a:lnTo>
                  <a:pt x="674" y="25"/>
                </a:lnTo>
                <a:lnTo>
                  <a:pt x="712" y="50"/>
                </a:lnTo>
                <a:lnTo>
                  <a:pt x="725" y="50"/>
                </a:lnTo>
                <a:lnTo>
                  <a:pt x="750" y="63"/>
                </a:lnTo>
                <a:lnTo>
                  <a:pt x="763" y="89"/>
                </a:lnTo>
                <a:lnTo>
                  <a:pt x="776" y="101"/>
                </a:lnTo>
                <a:lnTo>
                  <a:pt x="801" y="114"/>
                </a:lnTo>
                <a:lnTo>
                  <a:pt x="801" y="127"/>
                </a:lnTo>
                <a:lnTo>
                  <a:pt x="814" y="127"/>
                </a:lnTo>
                <a:lnTo>
                  <a:pt x="814" y="139"/>
                </a:lnTo>
                <a:lnTo>
                  <a:pt x="827" y="152"/>
                </a:lnTo>
                <a:lnTo>
                  <a:pt x="827" y="165"/>
                </a:lnTo>
                <a:lnTo>
                  <a:pt x="814" y="177"/>
                </a:lnTo>
                <a:lnTo>
                  <a:pt x="801" y="190"/>
                </a:lnTo>
                <a:lnTo>
                  <a:pt x="789" y="215"/>
                </a:lnTo>
                <a:lnTo>
                  <a:pt x="776" y="228"/>
                </a:lnTo>
                <a:lnTo>
                  <a:pt x="776" y="241"/>
                </a:lnTo>
                <a:lnTo>
                  <a:pt x="763" y="253"/>
                </a:lnTo>
                <a:lnTo>
                  <a:pt x="750" y="279"/>
                </a:lnTo>
                <a:lnTo>
                  <a:pt x="750" y="304"/>
                </a:lnTo>
                <a:lnTo>
                  <a:pt x="750" y="329"/>
                </a:lnTo>
                <a:lnTo>
                  <a:pt x="750" y="355"/>
                </a:lnTo>
                <a:lnTo>
                  <a:pt x="750" y="393"/>
                </a:lnTo>
                <a:lnTo>
                  <a:pt x="738" y="469"/>
                </a:lnTo>
                <a:lnTo>
                  <a:pt x="738" y="545"/>
                </a:lnTo>
                <a:lnTo>
                  <a:pt x="725" y="621"/>
                </a:lnTo>
                <a:lnTo>
                  <a:pt x="712" y="709"/>
                </a:lnTo>
                <a:lnTo>
                  <a:pt x="700" y="747"/>
                </a:lnTo>
                <a:lnTo>
                  <a:pt x="700" y="785"/>
                </a:lnTo>
                <a:lnTo>
                  <a:pt x="687" y="811"/>
                </a:lnTo>
                <a:lnTo>
                  <a:pt x="674" y="836"/>
                </a:lnTo>
                <a:lnTo>
                  <a:pt x="661" y="874"/>
                </a:lnTo>
                <a:lnTo>
                  <a:pt x="661" y="887"/>
                </a:lnTo>
                <a:lnTo>
                  <a:pt x="649" y="912"/>
                </a:lnTo>
                <a:lnTo>
                  <a:pt x="636" y="937"/>
                </a:lnTo>
                <a:lnTo>
                  <a:pt x="623" y="950"/>
                </a:lnTo>
                <a:lnTo>
                  <a:pt x="610" y="975"/>
                </a:lnTo>
                <a:lnTo>
                  <a:pt x="598" y="988"/>
                </a:lnTo>
                <a:lnTo>
                  <a:pt x="585" y="1001"/>
                </a:lnTo>
                <a:lnTo>
                  <a:pt x="572" y="1001"/>
                </a:lnTo>
                <a:lnTo>
                  <a:pt x="560" y="1014"/>
                </a:lnTo>
                <a:lnTo>
                  <a:pt x="547" y="1014"/>
                </a:lnTo>
                <a:lnTo>
                  <a:pt x="521" y="1014"/>
                </a:lnTo>
                <a:lnTo>
                  <a:pt x="509" y="1001"/>
                </a:lnTo>
                <a:lnTo>
                  <a:pt x="496" y="975"/>
                </a:lnTo>
                <a:lnTo>
                  <a:pt x="483" y="950"/>
                </a:lnTo>
                <a:lnTo>
                  <a:pt x="471" y="912"/>
                </a:lnTo>
                <a:lnTo>
                  <a:pt x="458" y="887"/>
                </a:lnTo>
                <a:lnTo>
                  <a:pt x="432" y="849"/>
                </a:lnTo>
                <a:lnTo>
                  <a:pt x="394" y="823"/>
                </a:lnTo>
                <a:lnTo>
                  <a:pt x="369" y="798"/>
                </a:lnTo>
                <a:lnTo>
                  <a:pt x="343" y="785"/>
                </a:lnTo>
                <a:lnTo>
                  <a:pt x="331" y="760"/>
                </a:lnTo>
                <a:lnTo>
                  <a:pt x="331" y="747"/>
                </a:lnTo>
                <a:lnTo>
                  <a:pt x="343" y="747"/>
                </a:lnTo>
                <a:lnTo>
                  <a:pt x="356" y="747"/>
                </a:lnTo>
                <a:lnTo>
                  <a:pt x="369" y="747"/>
                </a:lnTo>
                <a:lnTo>
                  <a:pt x="394" y="747"/>
                </a:lnTo>
                <a:lnTo>
                  <a:pt x="407" y="747"/>
                </a:lnTo>
                <a:lnTo>
                  <a:pt x="445" y="760"/>
                </a:lnTo>
                <a:lnTo>
                  <a:pt x="483" y="760"/>
                </a:lnTo>
                <a:lnTo>
                  <a:pt x="496" y="760"/>
                </a:lnTo>
                <a:lnTo>
                  <a:pt x="509" y="760"/>
                </a:lnTo>
                <a:lnTo>
                  <a:pt x="521" y="760"/>
                </a:lnTo>
                <a:lnTo>
                  <a:pt x="521" y="747"/>
                </a:lnTo>
                <a:lnTo>
                  <a:pt x="534" y="735"/>
                </a:lnTo>
                <a:lnTo>
                  <a:pt x="547" y="722"/>
                </a:lnTo>
                <a:lnTo>
                  <a:pt x="547" y="697"/>
                </a:lnTo>
                <a:lnTo>
                  <a:pt x="560" y="684"/>
                </a:lnTo>
                <a:lnTo>
                  <a:pt x="560" y="659"/>
                </a:lnTo>
                <a:lnTo>
                  <a:pt x="560" y="633"/>
                </a:lnTo>
                <a:lnTo>
                  <a:pt x="572" y="583"/>
                </a:lnTo>
                <a:lnTo>
                  <a:pt x="585" y="519"/>
                </a:lnTo>
                <a:lnTo>
                  <a:pt x="585" y="456"/>
                </a:lnTo>
                <a:lnTo>
                  <a:pt x="585" y="3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7" name="Freeform 51"/>
          <p:cNvSpPr/>
          <p:nvPr/>
        </p:nvSpPr>
        <p:spPr bwMode="auto">
          <a:xfrm>
            <a:off x="7002464" y="2770718"/>
            <a:ext cx="153987" cy="213783"/>
          </a:xfrm>
          <a:custGeom>
            <a:avLst/>
            <a:gdLst>
              <a:gd name="T0" fmla="*/ 2147483647 w 241"/>
              <a:gd name="T1" fmla="*/ 2147483647 h 253"/>
              <a:gd name="T2" fmla="*/ 2147483647 w 241"/>
              <a:gd name="T3" fmla="*/ 2147483647 h 253"/>
              <a:gd name="T4" fmla="*/ 2147483647 w 241"/>
              <a:gd name="T5" fmla="*/ 2147483647 h 253"/>
              <a:gd name="T6" fmla="*/ 2147483647 w 241"/>
              <a:gd name="T7" fmla="*/ 2147483647 h 253"/>
              <a:gd name="T8" fmla="*/ 2147483647 w 241"/>
              <a:gd name="T9" fmla="*/ 2147483647 h 253"/>
              <a:gd name="T10" fmla="*/ 2147483647 w 241"/>
              <a:gd name="T11" fmla="*/ 2147483647 h 253"/>
              <a:gd name="T12" fmla="*/ 2147483647 w 241"/>
              <a:gd name="T13" fmla="*/ 2147483647 h 253"/>
              <a:gd name="T14" fmla="*/ 2147483647 w 241"/>
              <a:gd name="T15" fmla="*/ 2147483647 h 253"/>
              <a:gd name="T16" fmla="*/ 2147483647 w 241"/>
              <a:gd name="T17" fmla="*/ 2147483647 h 253"/>
              <a:gd name="T18" fmla="*/ 2147483647 w 241"/>
              <a:gd name="T19" fmla="*/ 2147483647 h 253"/>
              <a:gd name="T20" fmla="*/ 2147483647 w 241"/>
              <a:gd name="T21" fmla="*/ 2147483647 h 253"/>
              <a:gd name="T22" fmla="*/ 2147483647 w 241"/>
              <a:gd name="T23" fmla="*/ 2147483647 h 253"/>
              <a:gd name="T24" fmla="*/ 2147483647 w 241"/>
              <a:gd name="T25" fmla="*/ 2147483647 h 253"/>
              <a:gd name="T26" fmla="*/ 2147483647 w 241"/>
              <a:gd name="T27" fmla="*/ 2147483647 h 253"/>
              <a:gd name="T28" fmla="*/ 2147483647 w 241"/>
              <a:gd name="T29" fmla="*/ 2147483647 h 253"/>
              <a:gd name="T30" fmla="*/ 2147483647 w 241"/>
              <a:gd name="T31" fmla="*/ 2147483647 h 253"/>
              <a:gd name="T32" fmla="*/ 2147483647 w 241"/>
              <a:gd name="T33" fmla="*/ 2147483647 h 253"/>
              <a:gd name="T34" fmla="*/ 2147483647 w 241"/>
              <a:gd name="T35" fmla="*/ 2147483647 h 253"/>
              <a:gd name="T36" fmla="*/ 2147483647 w 241"/>
              <a:gd name="T37" fmla="*/ 2147483647 h 253"/>
              <a:gd name="T38" fmla="*/ 2147483647 w 241"/>
              <a:gd name="T39" fmla="*/ 2147483647 h 253"/>
              <a:gd name="T40" fmla="*/ 2147483647 w 241"/>
              <a:gd name="T41" fmla="*/ 2147483647 h 253"/>
              <a:gd name="T42" fmla="*/ 2147483647 w 241"/>
              <a:gd name="T43" fmla="*/ 2147483647 h 253"/>
              <a:gd name="T44" fmla="*/ 2147483647 w 241"/>
              <a:gd name="T45" fmla="*/ 2147483647 h 253"/>
              <a:gd name="T46" fmla="*/ 2147483647 w 241"/>
              <a:gd name="T47" fmla="*/ 2147483647 h 253"/>
              <a:gd name="T48" fmla="*/ 2147483647 w 241"/>
              <a:gd name="T49" fmla="*/ 2147483647 h 253"/>
              <a:gd name="T50" fmla="*/ 2147483647 w 241"/>
              <a:gd name="T51" fmla="*/ 2147483647 h 253"/>
              <a:gd name="T52" fmla="*/ 2147483647 w 241"/>
              <a:gd name="T53" fmla="*/ 2147483647 h 253"/>
              <a:gd name="T54" fmla="*/ 0 w 241"/>
              <a:gd name="T55" fmla="*/ 2147483647 h 253"/>
              <a:gd name="T56" fmla="*/ 0 w 241"/>
              <a:gd name="T57" fmla="*/ 2147483647 h 253"/>
              <a:gd name="T58" fmla="*/ 0 w 241"/>
              <a:gd name="T59" fmla="*/ 2147483647 h 253"/>
              <a:gd name="T60" fmla="*/ 2147483647 w 241"/>
              <a:gd name="T61" fmla="*/ 2147483647 h 253"/>
              <a:gd name="T62" fmla="*/ 2147483647 w 241"/>
              <a:gd name="T63" fmla="*/ 0 h 253"/>
              <a:gd name="T64" fmla="*/ 2147483647 w 241"/>
              <a:gd name="T65" fmla="*/ 0 h 253"/>
              <a:gd name="T66" fmla="*/ 2147483647 w 241"/>
              <a:gd name="T67" fmla="*/ 2147483647 h 253"/>
              <a:gd name="T68" fmla="*/ 2147483647 w 241"/>
              <a:gd name="T69" fmla="*/ 2147483647 h 253"/>
              <a:gd name="T70" fmla="*/ 2147483647 w 241"/>
              <a:gd name="T71" fmla="*/ 2147483647 h 253"/>
              <a:gd name="T72" fmla="*/ 2147483647 w 241"/>
              <a:gd name="T73" fmla="*/ 2147483647 h 253"/>
              <a:gd name="T74" fmla="*/ 2147483647 w 241"/>
              <a:gd name="T75" fmla="*/ 2147483647 h 2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1"/>
              <a:gd name="T115" fmla="*/ 0 h 253"/>
              <a:gd name="T116" fmla="*/ 241 w 241"/>
              <a:gd name="T117" fmla="*/ 253 h 25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1" h="253">
                <a:moveTo>
                  <a:pt x="165" y="50"/>
                </a:moveTo>
                <a:lnTo>
                  <a:pt x="178" y="63"/>
                </a:lnTo>
                <a:lnTo>
                  <a:pt x="203" y="76"/>
                </a:lnTo>
                <a:lnTo>
                  <a:pt x="216" y="88"/>
                </a:lnTo>
                <a:lnTo>
                  <a:pt x="229" y="101"/>
                </a:lnTo>
                <a:lnTo>
                  <a:pt x="241" y="114"/>
                </a:lnTo>
                <a:lnTo>
                  <a:pt x="241" y="139"/>
                </a:lnTo>
                <a:lnTo>
                  <a:pt x="241" y="152"/>
                </a:lnTo>
                <a:lnTo>
                  <a:pt x="241" y="177"/>
                </a:lnTo>
                <a:lnTo>
                  <a:pt x="229" y="202"/>
                </a:lnTo>
                <a:lnTo>
                  <a:pt x="216" y="228"/>
                </a:lnTo>
                <a:lnTo>
                  <a:pt x="203" y="240"/>
                </a:lnTo>
                <a:lnTo>
                  <a:pt x="203" y="253"/>
                </a:lnTo>
                <a:lnTo>
                  <a:pt x="190" y="253"/>
                </a:lnTo>
                <a:lnTo>
                  <a:pt x="178" y="253"/>
                </a:lnTo>
                <a:lnTo>
                  <a:pt x="165" y="240"/>
                </a:lnTo>
                <a:lnTo>
                  <a:pt x="152" y="228"/>
                </a:lnTo>
                <a:lnTo>
                  <a:pt x="127" y="215"/>
                </a:lnTo>
                <a:lnTo>
                  <a:pt x="114" y="190"/>
                </a:lnTo>
                <a:lnTo>
                  <a:pt x="89" y="164"/>
                </a:lnTo>
                <a:lnTo>
                  <a:pt x="76" y="139"/>
                </a:lnTo>
                <a:lnTo>
                  <a:pt x="51" y="126"/>
                </a:lnTo>
                <a:lnTo>
                  <a:pt x="38" y="101"/>
                </a:lnTo>
                <a:lnTo>
                  <a:pt x="25" y="76"/>
                </a:lnTo>
                <a:lnTo>
                  <a:pt x="12" y="63"/>
                </a:lnTo>
                <a:lnTo>
                  <a:pt x="12" y="50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12" y="12"/>
                </a:lnTo>
                <a:lnTo>
                  <a:pt x="25" y="0"/>
                </a:lnTo>
                <a:lnTo>
                  <a:pt x="51" y="0"/>
                </a:lnTo>
                <a:lnTo>
                  <a:pt x="76" y="12"/>
                </a:lnTo>
                <a:lnTo>
                  <a:pt x="101" y="25"/>
                </a:lnTo>
                <a:lnTo>
                  <a:pt x="127" y="38"/>
                </a:lnTo>
                <a:lnTo>
                  <a:pt x="165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8" name="Freeform 52"/>
          <p:cNvSpPr/>
          <p:nvPr/>
        </p:nvSpPr>
        <p:spPr bwMode="auto">
          <a:xfrm>
            <a:off x="6638925" y="3735918"/>
            <a:ext cx="742950" cy="247649"/>
          </a:xfrm>
          <a:custGeom>
            <a:avLst/>
            <a:gdLst>
              <a:gd name="T0" fmla="*/ 2147483647 w 1171"/>
              <a:gd name="T1" fmla="*/ 2147483647 h 291"/>
              <a:gd name="T2" fmla="*/ 2147483647 w 1171"/>
              <a:gd name="T3" fmla="*/ 2147483647 h 291"/>
              <a:gd name="T4" fmla="*/ 2147483647 w 1171"/>
              <a:gd name="T5" fmla="*/ 2147483647 h 291"/>
              <a:gd name="T6" fmla="*/ 2147483647 w 1171"/>
              <a:gd name="T7" fmla="*/ 2147483647 h 291"/>
              <a:gd name="T8" fmla="*/ 2147483647 w 1171"/>
              <a:gd name="T9" fmla="*/ 2147483647 h 291"/>
              <a:gd name="T10" fmla="*/ 2147483647 w 1171"/>
              <a:gd name="T11" fmla="*/ 2147483647 h 291"/>
              <a:gd name="T12" fmla="*/ 2147483647 w 1171"/>
              <a:gd name="T13" fmla="*/ 2147483647 h 291"/>
              <a:gd name="T14" fmla="*/ 2147483647 w 1171"/>
              <a:gd name="T15" fmla="*/ 2147483647 h 291"/>
              <a:gd name="T16" fmla="*/ 2147483647 w 1171"/>
              <a:gd name="T17" fmla="*/ 2147483647 h 291"/>
              <a:gd name="T18" fmla="*/ 2147483647 w 1171"/>
              <a:gd name="T19" fmla="*/ 2147483647 h 291"/>
              <a:gd name="T20" fmla="*/ 2147483647 w 1171"/>
              <a:gd name="T21" fmla="*/ 2147483647 h 291"/>
              <a:gd name="T22" fmla="*/ 2147483647 w 1171"/>
              <a:gd name="T23" fmla="*/ 2147483647 h 291"/>
              <a:gd name="T24" fmla="*/ 2147483647 w 1171"/>
              <a:gd name="T25" fmla="*/ 2147483647 h 291"/>
              <a:gd name="T26" fmla="*/ 2147483647 w 1171"/>
              <a:gd name="T27" fmla="*/ 2147483647 h 291"/>
              <a:gd name="T28" fmla="*/ 2147483647 w 1171"/>
              <a:gd name="T29" fmla="*/ 2147483647 h 291"/>
              <a:gd name="T30" fmla="*/ 2147483647 w 1171"/>
              <a:gd name="T31" fmla="*/ 2147483647 h 291"/>
              <a:gd name="T32" fmla="*/ 2147483647 w 1171"/>
              <a:gd name="T33" fmla="*/ 2147483647 h 291"/>
              <a:gd name="T34" fmla="*/ 2147483647 w 1171"/>
              <a:gd name="T35" fmla="*/ 2147483647 h 291"/>
              <a:gd name="T36" fmla="*/ 2147483647 w 1171"/>
              <a:gd name="T37" fmla="*/ 2147483647 h 291"/>
              <a:gd name="T38" fmla="*/ 2147483647 w 1171"/>
              <a:gd name="T39" fmla="*/ 2147483647 h 291"/>
              <a:gd name="T40" fmla="*/ 2147483647 w 1171"/>
              <a:gd name="T41" fmla="*/ 2147483647 h 291"/>
              <a:gd name="T42" fmla="*/ 2147483647 w 1171"/>
              <a:gd name="T43" fmla="*/ 2147483647 h 291"/>
              <a:gd name="T44" fmla="*/ 2147483647 w 1171"/>
              <a:gd name="T45" fmla="*/ 2147483647 h 291"/>
              <a:gd name="T46" fmla="*/ 2147483647 w 1171"/>
              <a:gd name="T47" fmla="*/ 2147483647 h 291"/>
              <a:gd name="T48" fmla="*/ 2147483647 w 1171"/>
              <a:gd name="T49" fmla="*/ 2147483647 h 291"/>
              <a:gd name="T50" fmla="*/ 2147483647 w 1171"/>
              <a:gd name="T51" fmla="*/ 2147483647 h 291"/>
              <a:gd name="T52" fmla="*/ 2147483647 w 1171"/>
              <a:gd name="T53" fmla="*/ 2147483647 h 291"/>
              <a:gd name="T54" fmla="*/ 2147483647 w 1171"/>
              <a:gd name="T55" fmla="*/ 2147483647 h 291"/>
              <a:gd name="T56" fmla="*/ 2147483647 w 1171"/>
              <a:gd name="T57" fmla="*/ 2147483647 h 291"/>
              <a:gd name="T58" fmla="*/ 2147483647 w 1171"/>
              <a:gd name="T59" fmla="*/ 2147483647 h 291"/>
              <a:gd name="T60" fmla="*/ 2147483647 w 1171"/>
              <a:gd name="T61" fmla="*/ 0 h 291"/>
              <a:gd name="T62" fmla="*/ 2147483647 w 1171"/>
              <a:gd name="T63" fmla="*/ 0 h 291"/>
              <a:gd name="T64" fmla="*/ 2147483647 w 1171"/>
              <a:gd name="T65" fmla="*/ 0 h 291"/>
              <a:gd name="T66" fmla="*/ 2147483647 w 1171"/>
              <a:gd name="T67" fmla="*/ 2147483647 h 291"/>
              <a:gd name="T68" fmla="*/ 2147483647 w 1171"/>
              <a:gd name="T69" fmla="*/ 2147483647 h 291"/>
              <a:gd name="T70" fmla="*/ 2147483647 w 1171"/>
              <a:gd name="T71" fmla="*/ 2147483647 h 291"/>
              <a:gd name="T72" fmla="*/ 2147483647 w 1171"/>
              <a:gd name="T73" fmla="*/ 2147483647 h 2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71"/>
              <a:gd name="T112" fmla="*/ 0 h 291"/>
              <a:gd name="T113" fmla="*/ 1171 w 1171"/>
              <a:gd name="T114" fmla="*/ 291 h 2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71" h="291">
                <a:moveTo>
                  <a:pt x="1171" y="127"/>
                </a:moveTo>
                <a:lnTo>
                  <a:pt x="1171" y="127"/>
                </a:lnTo>
                <a:lnTo>
                  <a:pt x="1158" y="139"/>
                </a:lnTo>
                <a:lnTo>
                  <a:pt x="1145" y="139"/>
                </a:lnTo>
                <a:lnTo>
                  <a:pt x="1132" y="152"/>
                </a:lnTo>
                <a:lnTo>
                  <a:pt x="1107" y="152"/>
                </a:lnTo>
                <a:lnTo>
                  <a:pt x="1082" y="152"/>
                </a:lnTo>
                <a:lnTo>
                  <a:pt x="1056" y="165"/>
                </a:lnTo>
                <a:lnTo>
                  <a:pt x="1018" y="165"/>
                </a:lnTo>
                <a:lnTo>
                  <a:pt x="929" y="165"/>
                </a:lnTo>
                <a:lnTo>
                  <a:pt x="853" y="165"/>
                </a:lnTo>
                <a:lnTo>
                  <a:pt x="776" y="165"/>
                </a:lnTo>
                <a:lnTo>
                  <a:pt x="700" y="177"/>
                </a:lnTo>
                <a:lnTo>
                  <a:pt x="624" y="177"/>
                </a:lnTo>
                <a:lnTo>
                  <a:pt x="534" y="203"/>
                </a:lnTo>
                <a:lnTo>
                  <a:pt x="445" y="215"/>
                </a:lnTo>
                <a:lnTo>
                  <a:pt x="356" y="241"/>
                </a:lnTo>
                <a:lnTo>
                  <a:pt x="305" y="253"/>
                </a:lnTo>
                <a:lnTo>
                  <a:pt x="267" y="266"/>
                </a:lnTo>
                <a:lnTo>
                  <a:pt x="229" y="279"/>
                </a:lnTo>
                <a:lnTo>
                  <a:pt x="191" y="279"/>
                </a:lnTo>
                <a:lnTo>
                  <a:pt x="166" y="291"/>
                </a:lnTo>
                <a:lnTo>
                  <a:pt x="153" y="291"/>
                </a:lnTo>
                <a:lnTo>
                  <a:pt x="140" y="291"/>
                </a:lnTo>
                <a:lnTo>
                  <a:pt x="127" y="291"/>
                </a:lnTo>
                <a:lnTo>
                  <a:pt x="115" y="291"/>
                </a:lnTo>
                <a:lnTo>
                  <a:pt x="102" y="279"/>
                </a:lnTo>
                <a:lnTo>
                  <a:pt x="76" y="266"/>
                </a:lnTo>
                <a:lnTo>
                  <a:pt x="64" y="241"/>
                </a:lnTo>
                <a:lnTo>
                  <a:pt x="38" y="215"/>
                </a:lnTo>
                <a:lnTo>
                  <a:pt x="13" y="203"/>
                </a:lnTo>
                <a:lnTo>
                  <a:pt x="13" y="177"/>
                </a:lnTo>
                <a:lnTo>
                  <a:pt x="0" y="165"/>
                </a:lnTo>
                <a:lnTo>
                  <a:pt x="13" y="165"/>
                </a:lnTo>
                <a:lnTo>
                  <a:pt x="26" y="165"/>
                </a:lnTo>
                <a:lnTo>
                  <a:pt x="51" y="152"/>
                </a:lnTo>
                <a:lnTo>
                  <a:pt x="64" y="152"/>
                </a:lnTo>
                <a:lnTo>
                  <a:pt x="89" y="152"/>
                </a:lnTo>
                <a:lnTo>
                  <a:pt x="115" y="152"/>
                </a:lnTo>
                <a:lnTo>
                  <a:pt x="140" y="139"/>
                </a:lnTo>
                <a:lnTo>
                  <a:pt x="178" y="139"/>
                </a:lnTo>
                <a:lnTo>
                  <a:pt x="216" y="139"/>
                </a:lnTo>
                <a:lnTo>
                  <a:pt x="242" y="127"/>
                </a:lnTo>
                <a:lnTo>
                  <a:pt x="293" y="127"/>
                </a:lnTo>
                <a:lnTo>
                  <a:pt x="331" y="114"/>
                </a:lnTo>
                <a:lnTo>
                  <a:pt x="369" y="101"/>
                </a:lnTo>
                <a:lnTo>
                  <a:pt x="420" y="101"/>
                </a:lnTo>
                <a:lnTo>
                  <a:pt x="471" y="89"/>
                </a:lnTo>
                <a:lnTo>
                  <a:pt x="522" y="76"/>
                </a:lnTo>
                <a:lnTo>
                  <a:pt x="573" y="63"/>
                </a:lnTo>
                <a:lnTo>
                  <a:pt x="624" y="63"/>
                </a:lnTo>
                <a:lnTo>
                  <a:pt x="662" y="51"/>
                </a:lnTo>
                <a:lnTo>
                  <a:pt x="713" y="38"/>
                </a:lnTo>
                <a:lnTo>
                  <a:pt x="751" y="38"/>
                </a:lnTo>
                <a:lnTo>
                  <a:pt x="789" y="25"/>
                </a:lnTo>
                <a:lnTo>
                  <a:pt x="814" y="25"/>
                </a:lnTo>
                <a:lnTo>
                  <a:pt x="853" y="25"/>
                </a:lnTo>
                <a:lnTo>
                  <a:pt x="878" y="13"/>
                </a:lnTo>
                <a:lnTo>
                  <a:pt x="903" y="13"/>
                </a:lnTo>
                <a:lnTo>
                  <a:pt x="929" y="13"/>
                </a:lnTo>
                <a:lnTo>
                  <a:pt x="942" y="13"/>
                </a:lnTo>
                <a:lnTo>
                  <a:pt x="967" y="0"/>
                </a:lnTo>
                <a:lnTo>
                  <a:pt x="980" y="0"/>
                </a:lnTo>
                <a:lnTo>
                  <a:pt x="992" y="0"/>
                </a:lnTo>
                <a:lnTo>
                  <a:pt x="1018" y="0"/>
                </a:lnTo>
                <a:lnTo>
                  <a:pt x="1056" y="13"/>
                </a:lnTo>
                <a:lnTo>
                  <a:pt x="1082" y="25"/>
                </a:lnTo>
                <a:lnTo>
                  <a:pt x="1120" y="38"/>
                </a:lnTo>
                <a:lnTo>
                  <a:pt x="1145" y="63"/>
                </a:lnTo>
                <a:lnTo>
                  <a:pt x="1158" y="89"/>
                </a:lnTo>
                <a:lnTo>
                  <a:pt x="1171" y="101"/>
                </a:lnTo>
                <a:lnTo>
                  <a:pt x="1171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9" name="Freeform 53"/>
          <p:cNvSpPr/>
          <p:nvPr/>
        </p:nvSpPr>
        <p:spPr bwMode="auto">
          <a:xfrm>
            <a:off x="6332539" y="3005667"/>
            <a:ext cx="403225" cy="184151"/>
          </a:xfrm>
          <a:custGeom>
            <a:avLst/>
            <a:gdLst>
              <a:gd name="T0" fmla="*/ 0 w 636"/>
              <a:gd name="T1" fmla="*/ 2147483647 h 216"/>
              <a:gd name="T2" fmla="*/ 2147483647 w 636"/>
              <a:gd name="T3" fmla="*/ 2147483647 h 216"/>
              <a:gd name="T4" fmla="*/ 2147483647 w 636"/>
              <a:gd name="T5" fmla="*/ 2147483647 h 216"/>
              <a:gd name="T6" fmla="*/ 2147483647 w 636"/>
              <a:gd name="T7" fmla="*/ 2147483647 h 216"/>
              <a:gd name="T8" fmla="*/ 2147483647 w 636"/>
              <a:gd name="T9" fmla="*/ 2147483647 h 216"/>
              <a:gd name="T10" fmla="*/ 2147483647 w 636"/>
              <a:gd name="T11" fmla="*/ 2147483647 h 216"/>
              <a:gd name="T12" fmla="*/ 2147483647 w 636"/>
              <a:gd name="T13" fmla="*/ 2147483647 h 216"/>
              <a:gd name="T14" fmla="*/ 2147483647 w 636"/>
              <a:gd name="T15" fmla="*/ 2147483647 h 216"/>
              <a:gd name="T16" fmla="*/ 2147483647 w 636"/>
              <a:gd name="T17" fmla="*/ 2147483647 h 216"/>
              <a:gd name="T18" fmla="*/ 2147483647 w 636"/>
              <a:gd name="T19" fmla="*/ 2147483647 h 216"/>
              <a:gd name="T20" fmla="*/ 2147483647 w 636"/>
              <a:gd name="T21" fmla="*/ 2147483647 h 216"/>
              <a:gd name="T22" fmla="*/ 2147483647 w 636"/>
              <a:gd name="T23" fmla="*/ 2147483647 h 216"/>
              <a:gd name="T24" fmla="*/ 2147483647 w 636"/>
              <a:gd name="T25" fmla="*/ 2147483647 h 216"/>
              <a:gd name="T26" fmla="*/ 2147483647 w 636"/>
              <a:gd name="T27" fmla="*/ 0 h 216"/>
              <a:gd name="T28" fmla="*/ 2147483647 w 636"/>
              <a:gd name="T29" fmla="*/ 0 h 216"/>
              <a:gd name="T30" fmla="*/ 2147483647 w 636"/>
              <a:gd name="T31" fmla="*/ 0 h 216"/>
              <a:gd name="T32" fmla="*/ 2147483647 w 636"/>
              <a:gd name="T33" fmla="*/ 0 h 216"/>
              <a:gd name="T34" fmla="*/ 2147483647 w 636"/>
              <a:gd name="T35" fmla="*/ 0 h 216"/>
              <a:gd name="T36" fmla="*/ 2147483647 w 636"/>
              <a:gd name="T37" fmla="*/ 2147483647 h 216"/>
              <a:gd name="T38" fmla="*/ 2147483647 w 636"/>
              <a:gd name="T39" fmla="*/ 2147483647 h 216"/>
              <a:gd name="T40" fmla="*/ 2147483647 w 636"/>
              <a:gd name="T41" fmla="*/ 2147483647 h 216"/>
              <a:gd name="T42" fmla="*/ 2147483647 w 636"/>
              <a:gd name="T43" fmla="*/ 2147483647 h 216"/>
              <a:gd name="T44" fmla="*/ 2147483647 w 636"/>
              <a:gd name="T45" fmla="*/ 2147483647 h 216"/>
              <a:gd name="T46" fmla="*/ 2147483647 w 636"/>
              <a:gd name="T47" fmla="*/ 2147483647 h 216"/>
              <a:gd name="T48" fmla="*/ 2147483647 w 636"/>
              <a:gd name="T49" fmla="*/ 2147483647 h 216"/>
              <a:gd name="T50" fmla="*/ 2147483647 w 636"/>
              <a:gd name="T51" fmla="*/ 2147483647 h 216"/>
              <a:gd name="T52" fmla="*/ 2147483647 w 636"/>
              <a:gd name="T53" fmla="*/ 2147483647 h 216"/>
              <a:gd name="T54" fmla="*/ 2147483647 w 636"/>
              <a:gd name="T55" fmla="*/ 2147483647 h 216"/>
              <a:gd name="T56" fmla="*/ 2147483647 w 636"/>
              <a:gd name="T57" fmla="*/ 2147483647 h 216"/>
              <a:gd name="T58" fmla="*/ 2147483647 w 636"/>
              <a:gd name="T59" fmla="*/ 2147483647 h 216"/>
              <a:gd name="T60" fmla="*/ 2147483647 w 636"/>
              <a:gd name="T61" fmla="*/ 2147483647 h 216"/>
              <a:gd name="T62" fmla="*/ 2147483647 w 636"/>
              <a:gd name="T63" fmla="*/ 2147483647 h 216"/>
              <a:gd name="T64" fmla="*/ 2147483647 w 636"/>
              <a:gd name="T65" fmla="*/ 2147483647 h 216"/>
              <a:gd name="T66" fmla="*/ 2147483647 w 636"/>
              <a:gd name="T67" fmla="*/ 2147483647 h 216"/>
              <a:gd name="T68" fmla="*/ 2147483647 w 636"/>
              <a:gd name="T69" fmla="*/ 2147483647 h 216"/>
              <a:gd name="T70" fmla="*/ 2147483647 w 636"/>
              <a:gd name="T71" fmla="*/ 2147483647 h 216"/>
              <a:gd name="T72" fmla="*/ 2147483647 w 636"/>
              <a:gd name="T73" fmla="*/ 2147483647 h 216"/>
              <a:gd name="T74" fmla="*/ 2147483647 w 636"/>
              <a:gd name="T75" fmla="*/ 2147483647 h 216"/>
              <a:gd name="T76" fmla="*/ 2147483647 w 636"/>
              <a:gd name="T77" fmla="*/ 2147483647 h 216"/>
              <a:gd name="T78" fmla="*/ 2147483647 w 636"/>
              <a:gd name="T79" fmla="*/ 2147483647 h 216"/>
              <a:gd name="T80" fmla="*/ 2147483647 w 636"/>
              <a:gd name="T81" fmla="*/ 2147483647 h 216"/>
              <a:gd name="T82" fmla="*/ 2147483647 w 636"/>
              <a:gd name="T83" fmla="*/ 2147483647 h 216"/>
              <a:gd name="T84" fmla="*/ 0 w 636"/>
              <a:gd name="T85" fmla="*/ 2147483647 h 216"/>
              <a:gd name="T86" fmla="*/ 0 w 636"/>
              <a:gd name="T87" fmla="*/ 2147483647 h 2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36"/>
              <a:gd name="T133" fmla="*/ 0 h 216"/>
              <a:gd name="T134" fmla="*/ 636 w 636"/>
              <a:gd name="T135" fmla="*/ 216 h 2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36" h="216">
                <a:moveTo>
                  <a:pt x="0" y="152"/>
                </a:moveTo>
                <a:lnTo>
                  <a:pt x="51" y="140"/>
                </a:lnTo>
                <a:lnTo>
                  <a:pt x="101" y="114"/>
                </a:lnTo>
                <a:lnTo>
                  <a:pt x="152" y="102"/>
                </a:lnTo>
                <a:lnTo>
                  <a:pt x="191" y="89"/>
                </a:lnTo>
                <a:lnTo>
                  <a:pt x="229" y="76"/>
                </a:lnTo>
                <a:lnTo>
                  <a:pt x="267" y="64"/>
                </a:lnTo>
                <a:lnTo>
                  <a:pt x="305" y="51"/>
                </a:lnTo>
                <a:lnTo>
                  <a:pt x="343" y="38"/>
                </a:lnTo>
                <a:lnTo>
                  <a:pt x="369" y="26"/>
                </a:lnTo>
                <a:lnTo>
                  <a:pt x="407" y="26"/>
                </a:lnTo>
                <a:lnTo>
                  <a:pt x="432" y="13"/>
                </a:lnTo>
                <a:lnTo>
                  <a:pt x="458" y="13"/>
                </a:lnTo>
                <a:lnTo>
                  <a:pt x="496" y="0"/>
                </a:lnTo>
                <a:lnTo>
                  <a:pt x="534" y="0"/>
                </a:lnTo>
                <a:lnTo>
                  <a:pt x="559" y="0"/>
                </a:lnTo>
                <a:lnTo>
                  <a:pt x="572" y="0"/>
                </a:lnTo>
                <a:lnTo>
                  <a:pt x="598" y="0"/>
                </a:lnTo>
                <a:lnTo>
                  <a:pt x="610" y="13"/>
                </a:lnTo>
                <a:lnTo>
                  <a:pt x="623" y="13"/>
                </a:lnTo>
                <a:lnTo>
                  <a:pt x="623" y="26"/>
                </a:lnTo>
                <a:lnTo>
                  <a:pt x="636" y="26"/>
                </a:lnTo>
                <a:lnTo>
                  <a:pt x="636" y="38"/>
                </a:lnTo>
                <a:lnTo>
                  <a:pt x="636" y="51"/>
                </a:lnTo>
                <a:lnTo>
                  <a:pt x="623" y="51"/>
                </a:lnTo>
                <a:lnTo>
                  <a:pt x="610" y="64"/>
                </a:lnTo>
                <a:lnTo>
                  <a:pt x="598" y="76"/>
                </a:lnTo>
                <a:lnTo>
                  <a:pt x="572" y="76"/>
                </a:lnTo>
                <a:lnTo>
                  <a:pt x="547" y="89"/>
                </a:lnTo>
                <a:lnTo>
                  <a:pt x="509" y="102"/>
                </a:lnTo>
                <a:lnTo>
                  <a:pt x="470" y="114"/>
                </a:lnTo>
                <a:lnTo>
                  <a:pt x="394" y="140"/>
                </a:lnTo>
                <a:lnTo>
                  <a:pt x="318" y="152"/>
                </a:lnTo>
                <a:lnTo>
                  <a:pt x="254" y="178"/>
                </a:lnTo>
                <a:lnTo>
                  <a:pt x="203" y="190"/>
                </a:lnTo>
                <a:lnTo>
                  <a:pt x="152" y="203"/>
                </a:lnTo>
                <a:lnTo>
                  <a:pt x="114" y="216"/>
                </a:lnTo>
                <a:lnTo>
                  <a:pt x="89" y="216"/>
                </a:lnTo>
                <a:lnTo>
                  <a:pt x="76" y="216"/>
                </a:lnTo>
                <a:lnTo>
                  <a:pt x="51" y="203"/>
                </a:lnTo>
                <a:lnTo>
                  <a:pt x="38" y="190"/>
                </a:lnTo>
                <a:lnTo>
                  <a:pt x="25" y="178"/>
                </a:lnTo>
                <a:lnTo>
                  <a:pt x="0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1" name="Freeform 55"/>
          <p:cNvSpPr/>
          <p:nvPr/>
        </p:nvSpPr>
        <p:spPr bwMode="auto">
          <a:xfrm>
            <a:off x="6356351" y="3285067"/>
            <a:ext cx="339725" cy="139700"/>
          </a:xfrm>
          <a:custGeom>
            <a:avLst/>
            <a:gdLst>
              <a:gd name="T0" fmla="*/ 2147483647 w 534"/>
              <a:gd name="T1" fmla="*/ 2147483647 h 165"/>
              <a:gd name="T2" fmla="*/ 2147483647 w 534"/>
              <a:gd name="T3" fmla="*/ 2147483647 h 165"/>
              <a:gd name="T4" fmla="*/ 2147483647 w 534"/>
              <a:gd name="T5" fmla="*/ 2147483647 h 165"/>
              <a:gd name="T6" fmla="*/ 2147483647 w 534"/>
              <a:gd name="T7" fmla="*/ 2147483647 h 165"/>
              <a:gd name="T8" fmla="*/ 2147483647 w 534"/>
              <a:gd name="T9" fmla="*/ 2147483647 h 165"/>
              <a:gd name="T10" fmla="*/ 2147483647 w 534"/>
              <a:gd name="T11" fmla="*/ 2147483647 h 165"/>
              <a:gd name="T12" fmla="*/ 2147483647 w 534"/>
              <a:gd name="T13" fmla="*/ 2147483647 h 165"/>
              <a:gd name="T14" fmla="*/ 2147483647 w 534"/>
              <a:gd name="T15" fmla="*/ 2147483647 h 165"/>
              <a:gd name="T16" fmla="*/ 2147483647 w 534"/>
              <a:gd name="T17" fmla="*/ 2147483647 h 165"/>
              <a:gd name="T18" fmla="*/ 2147483647 w 534"/>
              <a:gd name="T19" fmla="*/ 2147483647 h 165"/>
              <a:gd name="T20" fmla="*/ 2147483647 w 534"/>
              <a:gd name="T21" fmla="*/ 2147483647 h 165"/>
              <a:gd name="T22" fmla="*/ 2147483647 w 534"/>
              <a:gd name="T23" fmla="*/ 2147483647 h 165"/>
              <a:gd name="T24" fmla="*/ 0 w 534"/>
              <a:gd name="T25" fmla="*/ 2147483647 h 165"/>
              <a:gd name="T26" fmla="*/ 2147483647 w 534"/>
              <a:gd name="T27" fmla="*/ 2147483647 h 165"/>
              <a:gd name="T28" fmla="*/ 2147483647 w 534"/>
              <a:gd name="T29" fmla="*/ 2147483647 h 165"/>
              <a:gd name="T30" fmla="*/ 2147483647 w 534"/>
              <a:gd name="T31" fmla="*/ 2147483647 h 165"/>
              <a:gd name="T32" fmla="*/ 2147483647 w 534"/>
              <a:gd name="T33" fmla="*/ 2147483647 h 165"/>
              <a:gd name="T34" fmla="*/ 2147483647 w 534"/>
              <a:gd name="T35" fmla="*/ 2147483647 h 165"/>
              <a:gd name="T36" fmla="*/ 2147483647 w 534"/>
              <a:gd name="T37" fmla="*/ 0 h 165"/>
              <a:gd name="T38" fmla="*/ 2147483647 w 534"/>
              <a:gd name="T39" fmla="*/ 0 h 165"/>
              <a:gd name="T40" fmla="*/ 2147483647 w 534"/>
              <a:gd name="T41" fmla="*/ 0 h 165"/>
              <a:gd name="T42" fmla="*/ 2147483647 w 534"/>
              <a:gd name="T43" fmla="*/ 0 h 165"/>
              <a:gd name="T44" fmla="*/ 2147483647 w 534"/>
              <a:gd name="T45" fmla="*/ 0 h 165"/>
              <a:gd name="T46" fmla="*/ 2147483647 w 534"/>
              <a:gd name="T47" fmla="*/ 0 h 165"/>
              <a:gd name="T48" fmla="*/ 2147483647 w 534"/>
              <a:gd name="T49" fmla="*/ 0 h 165"/>
              <a:gd name="T50" fmla="*/ 2147483647 w 534"/>
              <a:gd name="T51" fmla="*/ 2147483647 h 165"/>
              <a:gd name="T52" fmla="*/ 2147483647 w 534"/>
              <a:gd name="T53" fmla="*/ 2147483647 h 165"/>
              <a:gd name="T54" fmla="*/ 2147483647 w 534"/>
              <a:gd name="T55" fmla="*/ 2147483647 h 165"/>
              <a:gd name="T56" fmla="*/ 2147483647 w 534"/>
              <a:gd name="T57" fmla="*/ 2147483647 h 165"/>
              <a:gd name="T58" fmla="*/ 2147483647 w 534"/>
              <a:gd name="T59" fmla="*/ 2147483647 h 165"/>
              <a:gd name="T60" fmla="*/ 2147483647 w 534"/>
              <a:gd name="T61" fmla="*/ 2147483647 h 165"/>
              <a:gd name="T62" fmla="*/ 2147483647 w 534"/>
              <a:gd name="T63" fmla="*/ 2147483647 h 165"/>
              <a:gd name="T64" fmla="*/ 2147483647 w 534"/>
              <a:gd name="T65" fmla="*/ 2147483647 h 165"/>
              <a:gd name="T66" fmla="*/ 2147483647 w 534"/>
              <a:gd name="T67" fmla="*/ 2147483647 h 165"/>
              <a:gd name="T68" fmla="*/ 2147483647 w 534"/>
              <a:gd name="T69" fmla="*/ 2147483647 h 165"/>
              <a:gd name="T70" fmla="*/ 2147483647 w 534"/>
              <a:gd name="T71" fmla="*/ 2147483647 h 165"/>
              <a:gd name="T72" fmla="*/ 2147483647 w 534"/>
              <a:gd name="T73" fmla="*/ 2147483647 h 165"/>
              <a:gd name="T74" fmla="*/ 2147483647 w 534"/>
              <a:gd name="T75" fmla="*/ 2147483647 h 1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4"/>
              <a:gd name="T115" fmla="*/ 0 h 165"/>
              <a:gd name="T116" fmla="*/ 534 w 534"/>
              <a:gd name="T117" fmla="*/ 165 h 16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4" h="165">
                <a:moveTo>
                  <a:pt x="318" y="114"/>
                </a:moveTo>
                <a:lnTo>
                  <a:pt x="267" y="127"/>
                </a:lnTo>
                <a:lnTo>
                  <a:pt x="216" y="139"/>
                </a:lnTo>
                <a:lnTo>
                  <a:pt x="178" y="152"/>
                </a:lnTo>
                <a:lnTo>
                  <a:pt x="140" y="152"/>
                </a:lnTo>
                <a:lnTo>
                  <a:pt x="114" y="152"/>
                </a:lnTo>
                <a:lnTo>
                  <a:pt x="89" y="165"/>
                </a:lnTo>
                <a:lnTo>
                  <a:pt x="76" y="165"/>
                </a:lnTo>
                <a:lnTo>
                  <a:pt x="63" y="165"/>
                </a:lnTo>
                <a:lnTo>
                  <a:pt x="38" y="165"/>
                </a:lnTo>
                <a:lnTo>
                  <a:pt x="25" y="152"/>
                </a:lnTo>
                <a:lnTo>
                  <a:pt x="13" y="127"/>
                </a:lnTo>
                <a:lnTo>
                  <a:pt x="0" y="101"/>
                </a:lnTo>
                <a:lnTo>
                  <a:pt x="76" y="76"/>
                </a:lnTo>
                <a:lnTo>
                  <a:pt x="140" y="51"/>
                </a:lnTo>
                <a:lnTo>
                  <a:pt x="203" y="38"/>
                </a:lnTo>
                <a:lnTo>
                  <a:pt x="267" y="25"/>
                </a:lnTo>
                <a:lnTo>
                  <a:pt x="318" y="12"/>
                </a:lnTo>
                <a:lnTo>
                  <a:pt x="369" y="0"/>
                </a:lnTo>
                <a:lnTo>
                  <a:pt x="407" y="0"/>
                </a:lnTo>
                <a:lnTo>
                  <a:pt x="432" y="0"/>
                </a:lnTo>
                <a:lnTo>
                  <a:pt x="458" y="0"/>
                </a:lnTo>
                <a:lnTo>
                  <a:pt x="483" y="0"/>
                </a:lnTo>
                <a:lnTo>
                  <a:pt x="496" y="0"/>
                </a:lnTo>
                <a:lnTo>
                  <a:pt x="509" y="0"/>
                </a:lnTo>
                <a:lnTo>
                  <a:pt x="521" y="12"/>
                </a:lnTo>
                <a:lnTo>
                  <a:pt x="534" y="12"/>
                </a:lnTo>
                <a:lnTo>
                  <a:pt x="534" y="25"/>
                </a:lnTo>
                <a:lnTo>
                  <a:pt x="534" y="38"/>
                </a:lnTo>
                <a:lnTo>
                  <a:pt x="521" y="51"/>
                </a:lnTo>
                <a:lnTo>
                  <a:pt x="509" y="63"/>
                </a:lnTo>
                <a:lnTo>
                  <a:pt x="483" y="63"/>
                </a:lnTo>
                <a:lnTo>
                  <a:pt x="445" y="76"/>
                </a:lnTo>
                <a:lnTo>
                  <a:pt x="407" y="89"/>
                </a:lnTo>
                <a:lnTo>
                  <a:pt x="369" y="101"/>
                </a:lnTo>
                <a:lnTo>
                  <a:pt x="318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2" name="Freeform 56"/>
          <p:cNvSpPr/>
          <p:nvPr/>
        </p:nvSpPr>
        <p:spPr bwMode="auto">
          <a:xfrm>
            <a:off x="6356351" y="3500967"/>
            <a:ext cx="339725" cy="139700"/>
          </a:xfrm>
          <a:custGeom>
            <a:avLst/>
            <a:gdLst>
              <a:gd name="T0" fmla="*/ 2147483647 w 534"/>
              <a:gd name="T1" fmla="*/ 2147483647 h 165"/>
              <a:gd name="T2" fmla="*/ 2147483647 w 534"/>
              <a:gd name="T3" fmla="*/ 2147483647 h 165"/>
              <a:gd name="T4" fmla="*/ 2147483647 w 534"/>
              <a:gd name="T5" fmla="*/ 2147483647 h 165"/>
              <a:gd name="T6" fmla="*/ 2147483647 w 534"/>
              <a:gd name="T7" fmla="*/ 2147483647 h 165"/>
              <a:gd name="T8" fmla="*/ 2147483647 w 534"/>
              <a:gd name="T9" fmla="*/ 2147483647 h 165"/>
              <a:gd name="T10" fmla="*/ 2147483647 w 534"/>
              <a:gd name="T11" fmla="*/ 2147483647 h 165"/>
              <a:gd name="T12" fmla="*/ 2147483647 w 534"/>
              <a:gd name="T13" fmla="*/ 2147483647 h 165"/>
              <a:gd name="T14" fmla="*/ 2147483647 w 534"/>
              <a:gd name="T15" fmla="*/ 2147483647 h 165"/>
              <a:gd name="T16" fmla="*/ 2147483647 w 534"/>
              <a:gd name="T17" fmla="*/ 2147483647 h 165"/>
              <a:gd name="T18" fmla="*/ 2147483647 w 534"/>
              <a:gd name="T19" fmla="*/ 2147483647 h 165"/>
              <a:gd name="T20" fmla="*/ 2147483647 w 534"/>
              <a:gd name="T21" fmla="*/ 2147483647 h 165"/>
              <a:gd name="T22" fmla="*/ 2147483647 w 534"/>
              <a:gd name="T23" fmla="*/ 2147483647 h 165"/>
              <a:gd name="T24" fmla="*/ 2147483647 w 534"/>
              <a:gd name="T25" fmla="*/ 2147483647 h 165"/>
              <a:gd name="T26" fmla="*/ 2147483647 w 534"/>
              <a:gd name="T27" fmla="*/ 2147483647 h 165"/>
              <a:gd name="T28" fmla="*/ 2147483647 w 534"/>
              <a:gd name="T29" fmla="*/ 2147483647 h 165"/>
              <a:gd name="T30" fmla="*/ 0 w 534"/>
              <a:gd name="T31" fmla="*/ 2147483647 h 165"/>
              <a:gd name="T32" fmla="*/ 2147483647 w 534"/>
              <a:gd name="T33" fmla="*/ 2147483647 h 165"/>
              <a:gd name="T34" fmla="*/ 2147483647 w 534"/>
              <a:gd name="T35" fmla="*/ 2147483647 h 165"/>
              <a:gd name="T36" fmla="*/ 2147483647 w 534"/>
              <a:gd name="T37" fmla="*/ 2147483647 h 165"/>
              <a:gd name="T38" fmla="*/ 2147483647 w 534"/>
              <a:gd name="T39" fmla="*/ 2147483647 h 165"/>
              <a:gd name="T40" fmla="*/ 2147483647 w 534"/>
              <a:gd name="T41" fmla="*/ 2147483647 h 165"/>
              <a:gd name="T42" fmla="*/ 2147483647 w 534"/>
              <a:gd name="T43" fmla="*/ 0 h 165"/>
              <a:gd name="T44" fmla="*/ 2147483647 w 534"/>
              <a:gd name="T45" fmla="*/ 0 h 165"/>
              <a:gd name="T46" fmla="*/ 2147483647 w 534"/>
              <a:gd name="T47" fmla="*/ 0 h 165"/>
              <a:gd name="T48" fmla="*/ 2147483647 w 534"/>
              <a:gd name="T49" fmla="*/ 0 h 165"/>
              <a:gd name="T50" fmla="*/ 2147483647 w 534"/>
              <a:gd name="T51" fmla="*/ 0 h 165"/>
              <a:gd name="T52" fmla="*/ 2147483647 w 534"/>
              <a:gd name="T53" fmla="*/ 0 h 165"/>
              <a:gd name="T54" fmla="*/ 2147483647 w 534"/>
              <a:gd name="T55" fmla="*/ 0 h 165"/>
              <a:gd name="T56" fmla="*/ 2147483647 w 534"/>
              <a:gd name="T57" fmla="*/ 0 h 165"/>
              <a:gd name="T58" fmla="*/ 2147483647 w 534"/>
              <a:gd name="T59" fmla="*/ 2147483647 h 165"/>
              <a:gd name="T60" fmla="*/ 2147483647 w 534"/>
              <a:gd name="T61" fmla="*/ 2147483647 h 165"/>
              <a:gd name="T62" fmla="*/ 2147483647 w 534"/>
              <a:gd name="T63" fmla="*/ 2147483647 h 165"/>
              <a:gd name="T64" fmla="*/ 2147483647 w 534"/>
              <a:gd name="T65" fmla="*/ 2147483647 h 165"/>
              <a:gd name="T66" fmla="*/ 2147483647 w 534"/>
              <a:gd name="T67" fmla="*/ 2147483647 h 165"/>
              <a:gd name="T68" fmla="*/ 2147483647 w 534"/>
              <a:gd name="T69" fmla="*/ 2147483647 h 165"/>
              <a:gd name="T70" fmla="*/ 2147483647 w 534"/>
              <a:gd name="T71" fmla="*/ 2147483647 h 165"/>
              <a:gd name="T72" fmla="*/ 2147483647 w 534"/>
              <a:gd name="T73" fmla="*/ 2147483647 h 165"/>
              <a:gd name="T74" fmla="*/ 2147483647 w 534"/>
              <a:gd name="T75" fmla="*/ 2147483647 h 165"/>
              <a:gd name="T76" fmla="*/ 2147483647 w 534"/>
              <a:gd name="T77" fmla="*/ 2147483647 h 165"/>
              <a:gd name="T78" fmla="*/ 2147483647 w 534"/>
              <a:gd name="T79" fmla="*/ 2147483647 h 165"/>
              <a:gd name="T80" fmla="*/ 2147483647 w 534"/>
              <a:gd name="T81" fmla="*/ 2147483647 h 1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34"/>
              <a:gd name="T124" fmla="*/ 0 h 165"/>
              <a:gd name="T125" fmla="*/ 534 w 534"/>
              <a:gd name="T126" fmla="*/ 165 h 16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34" h="165">
                <a:moveTo>
                  <a:pt x="356" y="114"/>
                </a:moveTo>
                <a:lnTo>
                  <a:pt x="318" y="127"/>
                </a:lnTo>
                <a:lnTo>
                  <a:pt x="280" y="140"/>
                </a:lnTo>
                <a:lnTo>
                  <a:pt x="254" y="140"/>
                </a:lnTo>
                <a:lnTo>
                  <a:pt x="216" y="152"/>
                </a:lnTo>
                <a:lnTo>
                  <a:pt x="203" y="152"/>
                </a:lnTo>
                <a:lnTo>
                  <a:pt x="178" y="165"/>
                </a:lnTo>
                <a:lnTo>
                  <a:pt x="153" y="165"/>
                </a:lnTo>
                <a:lnTo>
                  <a:pt x="140" y="165"/>
                </a:lnTo>
                <a:lnTo>
                  <a:pt x="89" y="165"/>
                </a:lnTo>
                <a:lnTo>
                  <a:pt x="76" y="152"/>
                </a:lnTo>
                <a:lnTo>
                  <a:pt x="51" y="152"/>
                </a:lnTo>
                <a:lnTo>
                  <a:pt x="38" y="152"/>
                </a:lnTo>
                <a:lnTo>
                  <a:pt x="25" y="140"/>
                </a:lnTo>
                <a:lnTo>
                  <a:pt x="13" y="127"/>
                </a:lnTo>
                <a:lnTo>
                  <a:pt x="0" y="102"/>
                </a:lnTo>
                <a:lnTo>
                  <a:pt x="76" y="76"/>
                </a:lnTo>
                <a:lnTo>
                  <a:pt x="140" y="51"/>
                </a:lnTo>
                <a:lnTo>
                  <a:pt x="203" y="38"/>
                </a:lnTo>
                <a:lnTo>
                  <a:pt x="267" y="26"/>
                </a:lnTo>
                <a:lnTo>
                  <a:pt x="318" y="13"/>
                </a:lnTo>
                <a:lnTo>
                  <a:pt x="369" y="0"/>
                </a:lnTo>
                <a:lnTo>
                  <a:pt x="407" y="0"/>
                </a:lnTo>
                <a:lnTo>
                  <a:pt x="432" y="0"/>
                </a:lnTo>
                <a:lnTo>
                  <a:pt x="458" y="0"/>
                </a:lnTo>
                <a:lnTo>
                  <a:pt x="483" y="0"/>
                </a:lnTo>
                <a:lnTo>
                  <a:pt x="496" y="0"/>
                </a:lnTo>
                <a:lnTo>
                  <a:pt x="509" y="0"/>
                </a:lnTo>
                <a:lnTo>
                  <a:pt x="521" y="0"/>
                </a:lnTo>
                <a:lnTo>
                  <a:pt x="534" y="13"/>
                </a:lnTo>
                <a:lnTo>
                  <a:pt x="534" y="26"/>
                </a:lnTo>
                <a:lnTo>
                  <a:pt x="521" y="38"/>
                </a:lnTo>
                <a:lnTo>
                  <a:pt x="509" y="51"/>
                </a:lnTo>
                <a:lnTo>
                  <a:pt x="496" y="64"/>
                </a:lnTo>
                <a:lnTo>
                  <a:pt x="471" y="76"/>
                </a:lnTo>
                <a:lnTo>
                  <a:pt x="432" y="89"/>
                </a:lnTo>
                <a:lnTo>
                  <a:pt x="407" y="102"/>
                </a:lnTo>
                <a:lnTo>
                  <a:pt x="356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4" name="Freeform 58"/>
          <p:cNvSpPr/>
          <p:nvPr/>
        </p:nvSpPr>
        <p:spPr bwMode="auto">
          <a:xfrm>
            <a:off x="6178550" y="2406651"/>
            <a:ext cx="630238" cy="311149"/>
          </a:xfrm>
          <a:custGeom>
            <a:avLst/>
            <a:gdLst>
              <a:gd name="T0" fmla="*/ 2147483647 w 992"/>
              <a:gd name="T1" fmla="*/ 2147483647 h 367"/>
              <a:gd name="T2" fmla="*/ 2147483647 w 992"/>
              <a:gd name="T3" fmla="*/ 2147483647 h 367"/>
              <a:gd name="T4" fmla="*/ 2147483647 w 992"/>
              <a:gd name="T5" fmla="*/ 2147483647 h 367"/>
              <a:gd name="T6" fmla="*/ 2147483647 w 992"/>
              <a:gd name="T7" fmla="*/ 2147483647 h 367"/>
              <a:gd name="T8" fmla="*/ 2147483647 w 992"/>
              <a:gd name="T9" fmla="*/ 2147483647 h 367"/>
              <a:gd name="T10" fmla="*/ 2147483647 w 992"/>
              <a:gd name="T11" fmla="*/ 2147483647 h 367"/>
              <a:gd name="T12" fmla="*/ 2147483647 w 992"/>
              <a:gd name="T13" fmla="*/ 2147483647 h 367"/>
              <a:gd name="T14" fmla="*/ 2147483647 w 992"/>
              <a:gd name="T15" fmla="*/ 2147483647 h 367"/>
              <a:gd name="T16" fmla="*/ 0 w 992"/>
              <a:gd name="T17" fmla="*/ 2147483647 h 367"/>
              <a:gd name="T18" fmla="*/ 2147483647 w 992"/>
              <a:gd name="T19" fmla="*/ 2147483647 h 367"/>
              <a:gd name="T20" fmla="*/ 2147483647 w 992"/>
              <a:gd name="T21" fmla="*/ 2147483647 h 367"/>
              <a:gd name="T22" fmla="*/ 2147483647 w 992"/>
              <a:gd name="T23" fmla="*/ 2147483647 h 367"/>
              <a:gd name="T24" fmla="*/ 2147483647 w 992"/>
              <a:gd name="T25" fmla="*/ 2147483647 h 367"/>
              <a:gd name="T26" fmla="*/ 2147483647 w 992"/>
              <a:gd name="T27" fmla="*/ 2147483647 h 367"/>
              <a:gd name="T28" fmla="*/ 2147483647 w 992"/>
              <a:gd name="T29" fmla="*/ 2147483647 h 367"/>
              <a:gd name="T30" fmla="*/ 2147483647 w 992"/>
              <a:gd name="T31" fmla="*/ 2147483647 h 367"/>
              <a:gd name="T32" fmla="*/ 2147483647 w 992"/>
              <a:gd name="T33" fmla="*/ 0 h 367"/>
              <a:gd name="T34" fmla="*/ 2147483647 w 992"/>
              <a:gd name="T35" fmla="*/ 0 h 367"/>
              <a:gd name="T36" fmla="*/ 2147483647 w 992"/>
              <a:gd name="T37" fmla="*/ 2147483647 h 367"/>
              <a:gd name="T38" fmla="*/ 2147483647 w 992"/>
              <a:gd name="T39" fmla="*/ 2147483647 h 367"/>
              <a:gd name="T40" fmla="*/ 2147483647 w 992"/>
              <a:gd name="T41" fmla="*/ 2147483647 h 367"/>
              <a:gd name="T42" fmla="*/ 2147483647 w 992"/>
              <a:gd name="T43" fmla="*/ 2147483647 h 367"/>
              <a:gd name="T44" fmla="*/ 2147483647 w 992"/>
              <a:gd name="T45" fmla="*/ 2147483647 h 367"/>
              <a:gd name="T46" fmla="*/ 2147483647 w 992"/>
              <a:gd name="T47" fmla="*/ 2147483647 h 367"/>
              <a:gd name="T48" fmla="*/ 2147483647 w 992"/>
              <a:gd name="T49" fmla="*/ 2147483647 h 367"/>
              <a:gd name="T50" fmla="*/ 2147483647 w 992"/>
              <a:gd name="T51" fmla="*/ 2147483647 h 367"/>
              <a:gd name="T52" fmla="*/ 2147483647 w 992"/>
              <a:gd name="T53" fmla="*/ 2147483647 h 367"/>
              <a:gd name="T54" fmla="*/ 2147483647 w 992"/>
              <a:gd name="T55" fmla="*/ 2147483647 h 367"/>
              <a:gd name="T56" fmla="*/ 2147483647 w 992"/>
              <a:gd name="T57" fmla="*/ 2147483647 h 367"/>
              <a:gd name="T58" fmla="*/ 2147483647 w 992"/>
              <a:gd name="T59" fmla="*/ 2147483647 h 367"/>
              <a:gd name="T60" fmla="*/ 2147483647 w 992"/>
              <a:gd name="T61" fmla="*/ 2147483647 h 367"/>
              <a:gd name="T62" fmla="*/ 2147483647 w 992"/>
              <a:gd name="T63" fmla="*/ 2147483647 h 367"/>
              <a:gd name="T64" fmla="*/ 2147483647 w 992"/>
              <a:gd name="T65" fmla="*/ 2147483647 h 367"/>
              <a:gd name="T66" fmla="*/ 2147483647 w 992"/>
              <a:gd name="T67" fmla="*/ 2147483647 h 367"/>
              <a:gd name="T68" fmla="*/ 2147483647 w 992"/>
              <a:gd name="T69" fmla="*/ 2147483647 h 367"/>
              <a:gd name="T70" fmla="*/ 2147483647 w 992"/>
              <a:gd name="T71" fmla="*/ 2147483647 h 3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92"/>
              <a:gd name="T109" fmla="*/ 0 h 367"/>
              <a:gd name="T110" fmla="*/ 992 w 992"/>
              <a:gd name="T111" fmla="*/ 367 h 3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92" h="367">
                <a:moveTo>
                  <a:pt x="687" y="253"/>
                </a:moveTo>
                <a:lnTo>
                  <a:pt x="700" y="228"/>
                </a:lnTo>
                <a:lnTo>
                  <a:pt x="700" y="215"/>
                </a:lnTo>
                <a:lnTo>
                  <a:pt x="712" y="177"/>
                </a:lnTo>
                <a:lnTo>
                  <a:pt x="725" y="165"/>
                </a:lnTo>
                <a:lnTo>
                  <a:pt x="712" y="139"/>
                </a:lnTo>
                <a:lnTo>
                  <a:pt x="700" y="139"/>
                </a:lnTo>
                <a:lnTo>
                  <a:pt x="674" y="139"/>
                </a:lnTo>
                <a:lnTo>
                  <a:pt x="649" y="152"/>
                </a:lnTo>
                <a:lnTo>
                  <a:pt x="611" y="165"/>
                </a:lnTo>
                <a:lnTo>
                  <a:pt x="572" y="165"/>
                </a:lnTo>
                <a:lnTo>
                  <a:pt x="522" y="177"/>
                </a:lnTo>
                <a:lnTo>
                  <a:pt x="471" y="190"/>
                </a:lnTo>
                <a:lnTo>
                  <a:pt x="356" y="215"/>
                </a:lnTo>
                <a:lnTo>
                  <a:pt x="229" y="241"/>
                </a:lnTo>
                <a:lnTo>
                  <a:pt x="114" y="266"/>
                </a:lnTo>
                <a:lnTo>
                  <a:pt x="0" y="279"/>
                </a:lnTo>
                <a:lnTo>
                  <a:pt x="13" y="190"/>
                </a:lnTo>
                <a:lnTo>
                  <a:pt x="127" y="177"/>
                </a:lnTo>
                <a:lnTo>
                  <a:pt x="254" y="165"/>
                </a:lnTo>
                <a:lnTo>
                  <a:pt x="369" y="139"/>
                </a:lnTo>
                <a:lnTo>
                  <a:pt x="483" y="114"/>
                </a:lnTo>
                <a:lnTo>
                  <a:pt x="534" y="101"/>
                </a:lnTo>
                <a:lnTo>
                  <a:pt x="572" y="88"/>
                </a:lnTo>
                <a:lnTo>
                  <a:pt x="611" y="76"/>
                </a:lnTo>
                <a:lnTo>
                  <a:pt x="636" y="63"/>
                </a:lnTo>
                <a:lnTo>
                  <a:pt x="674" y="50"/>
                </a:lnTo>
                <a:lnTo>
                  <a:pt x="700" y="38"/>
                </a:lnTo>
                <a:lnTo>
                  <a:pt x="712" y="25"/>
                </a:lnTo>
                <a:lnTo>
                  <a:pt x="725" y="25"/>
                </a:lnTo>
                <a:lnTo>
                  <a:pt x="751" y="12"/>
                </a:lnTo>
                <a:lnTo>
                  <a:pt x="776" y="12"/>
                </a:lnTo>
                <a:lnTo>
                  <a:pt x="789" y="0"/>
                </a:lnTo>
                <a:lnTo>
                  <a:pt x="801" y="0"/>
                </a:lnTo>
                <a:lnTo>
                  <a:pt x="814" y="12"/>
                </a:lnTo>
                <a:lnTo>
                  <a:pt x="827" y="25"/>
                </a:lnTo>
                <a:lnTo>
                  <a:pt x="840" y="25"/>
                </a:lnTo>
                <a:lnTo>
                  <a:pt x="865" y="50"/>
                </a:lnTo>
                <a:lnTo>
                  <a:pt x="903" y="76"/>
                </a:lnTo>
                <a:lnTo>
                  <a:pt x="929" y="88"/>
                </a:lnTo>
                <a:lnTo>
                  <a:pt x="941" y="101"/>
                </a:lnTo>
                <a:lnTo>
                  <a:pt x="967" y="114"/>
                </a:lnTo>
                <a:lnTo>
                  <a:pt x="980" y="126"/>
                </a:lnTo>
                <a:lnTo>
                  <a:pt x="980" y="139"/>
                </a:lnTo>
                <a:lnTo>
                  <a:pt x="992" y="139"/>
                </a:lnTo>
                <a:lnTo>
                  <a:pt x="992" y="152"/>
                </a:lnTo>
                <a:lnTo>
                  <a:pt x="992" y="177"/>
                </a:lnTo>
                <a:lnTo>
                  <a:pt x="980" y="190"/>
                </a:lnTo>
                <a:lnTo>
                  <a:pt x="954" y="190"/>
                </a:lnTo>
                <a:lnTo>
                  <a:pt x="929" y="203"/>
                </a:lnTo>
                <a:lnTo>
                  <a:pt x="891" y="215"/>
                </a:lnTo>
                <a:lnTo>
                  <a:pt x="852" y="241"/>
                </a:lnTo>
                <a:lnTo>
                  <a:pt x="827" y="253"/>
                </a:lnTo>
                <a:lnTo>
                  <a:pt x="801" y="266"/>
                </a:lnTo>
                <a:lnTo>
                  <a:pt x="789" y="279"/>
                </a:lnTo>
                <a:lnTo>
                  <a:pt x="763" y="304"/>
                </a:lnTo>
                <a:lnTo>
                  <a:pt x="738" y="317"/>
                </a:lnTo>
                <a:lnTo>
                  <a:pt x="725" y="342"/>
                </a:lnTo>
                <a:lnTo>
                  <a:pt x="712" y="355"/>
                </a:lnTo>
                <a:lnTo>
                  <a:pt x="700" y="355"/>
                </a:lnTo>
                <a:lnTo>
                  <a:pt x="687" y="367"/>
                </a:lnTo>
                <a:lnTo>
                  <a:pt x="674" y="367"/>
                </a:lnTo>
                <a:lnTo>
                  <a:pt x="662" y="367"/>
                </a:lnTo>
                <a:lnTo>
                  <a:pt x="662" y="342"/>
                </a:lnTo>
                <a:lnTo>
                  <a:pt x="662" y="329"/>
                </a:lnTo>
                <a:lnTo>
                  <a:pt x="674" y="291"/>
                </a:lnTo>
                <a:lnTo>
                  <a:pt x="687" y="2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6" name="Freeform 60"/>
          <p:cNvSpPr/>
          <p:nvPr/>
        </p:nvSpPr>
        <p:spPr bwMode="auto">
          <a:xfrm>
            <a:off x="6808788" y="2567518"/>
            <a:ext cx="792162" cy="1909233"/>
          </a:xfrm>
          <a:custGeom>
            <a:avLst/>
            <a:gdLst>
              <a:gd name="T0" fmla="*/ 2147483647 w 1247"/>
              <a:gd name="T1" fmla="*/ 2147483647 h 2255"/>
              <a:gd name="T2" fmla="*/ 2147483647 w 1247"/>
              <a:gd name="T3" fmla="*/ 2147483647 h 2255"/>
              <a:gd name="T4" fmla="*/ 2147483647 w 1247"/>
              <a:gd name="T5" fmla="*/ 2147483647 h 2255"/>
              <a:gd name="T6" fmla="*/ 2147483647 w 1247"/>
              <a:gd name="T7" fmla="*/ 2147483647 h 2255"/>
              <a:gd name="T8" fmla="*/ 2147483647 w 1247"/>
              <a:gd name="T9" fmla="*/ 2147483647 h 2255"/>
              <a:gd name="T10" fmla="*/ 2147483647 w 1247"/>
              <a:gd name="T11" fmla="*/ 2147483647 h 2255"/>
              <a:gd name="T12" fmla="*/ 2147483647 w 1247"/>
              <a:gd name="T13" fmla="*/ 2147483647 h 2255"/>
              <a:gd name="T14" fmla="*/ 2147483647 w 1247"/>
              <a:gd name="T15" fmla="*/ 2147483647 h 2255"/>
              <a:gd name="T16" fmla="*/ 2147483647 w 1247"/>
              <a:gd name="T17" fmla="*/ 2147483647 h 2255"/>
              <a:gd name="T18" fmla="*/ 2147483647 w 1247"/>
              <a:gd name="T19" fmla="*/ 2147483647 h 2255"/>
              <a:gd name="T20" fmla="*/ 2147483647 w 1247"/>
              <a:gd name="T21" fmla="*/ 2147483647 h 2255"/>
              <a:gd name="T22" fmla="*/ 2147483647 w 1247"/>
              <a:gd name="T23" fmla="*/ 2147483647 h 2255"/>
              <a:gd name="T24" fmla="*/ 2147483647 w 1247"/>
              <a:gd name="T25" fmla="*/ 2147483647 h 2255"/>
              <a:gd name="T26" fmla="*/ 2147483647 w 1247"/>
              <a:gd name="T27" fmla="*/ 2147483647 h 2255"/>
              <a:gd name="T28" fmla="*/ 2147483647 w 1247"/>
              <a:gd name="T29" fmla="*/ 2147483647 h 2255"/>
              <a:gd name="T30" fmla="*/ 2147483647 w 1247"/>
              <a:gd name="T31" fmla="*/ 2147483647 h 2255"/>
              <a:gd name="T32" fmla="*/ 2147483647 w 1247"/>
              <a:gd name="T33" fmla="*/ 2147483647 h 2255"/>
              <a:gd name="T34" fmla="*/ 2147483647 w 1247"/>
              <a:gd name="T35" fmla="*/ 2147483647 h 2255"/>
              <a:gd name="T36" fmla="*/ 2147483647 w 1247"/>
              <a:gd name="T37" fmla="*/ 2147483647 h 2255"/>
              <a:gd name="T38" fmla="*/ 2147483647 w 1247"/>
              <a:gd name="T39" fmla="*/ 2147483647 h 2255"/>
              <a:gd name="T40" fmla="*/ 2147483647 w 1247"/>
              <a:gd name="T41" fmla="*/ 2147483647 h 2255"/>
              <a:gd name="T42" fmla="*/ 2147483647 w 1247"/>
              <a:gd name="T43" fmla="*/ 2147483647 h 2255"/>
              <a:gd name="T44" fmla="*/ 2147483647 w 1247"/>
              <a:gd name="T45" fmla="*/ 2147483647 h 2255"/>
              <a:gd name="T46" fmla="*/ 2147483647 w 1247"/>
              <a:gd name="T47" fmla="*/ 2147483647 h 2255"/>
              <a:gd name="T48" fmla="*/ 2147483647 w 1247"/>
              <a:gd name="T49" fmla="*/ 2147483647 h 2255"/>
              <a:gd name="T50" fmla="*/ 2147483647 w 1247"/>
              <a:gd name="T51" fmla="*/ 2147483647 h 2255"/>
              <a:gd name="T52" fmla="*/ 2147483647 w 1247"/>
              <a:gd name="T53" fmla="*/ 2147483647 h 2255"/>
              <a:gd name="T54" fmla="*/ 2147483647 w 1247"/>
              <a:gd name="T55" fmla="*/ 0 h 2255"/>
              <a:gd name="T56" fmla="*/ 2147483647 w 1247"/>
              <a:gd name="T57" fmla="*/ 2147483647 h 2255"/>
              <a:gd name="T58" fmla="*/ 2147483647 w 1247"/>
              <a:gd name="T59" fmla="*/ 2147483647 h 2255"/>
              <a:gd name="T60" fmla="*/ 2147483647 w 1247"/>
              <a:gd name="T61" fmla="*/ 2147483647 h 2255"/>
              <a:gd name="T62" fmla="*/ 2147483647 w 1247"/>
              <a:gd name="T63" fmla="*/ 2147483647 h 2255"/>
              <a:gd name="T64" fmla="*/ 2147483647 w 1247"/>
              <a:gd name="T65" fmla="*/ 2147483647 h 2255"/>
              <a:gd name="T66" fmla="*/ 2147483647 w 1247"/>
              <a:gd name="T67" fmla="*/ 2147483647 h 2255"/>
              <a:gd name="T68" fmla="*/ 2147483647 w 1247"/>
              <a:gd name="T69" fmla="*/ 2147483647 h 2255"/>
              <a:gd name="T70" fmla="*/ 2147483647 w 1247"/>
              <a:gd name="T71" fmla="*/ 2147483647 h 2255"/>
              <a:gd name="T72" fmla="*/ 2147483647 w 1247"/>
              <a:gd name="T73" fmla="*/ 2147483647 h 2255"/>
              <a:gd name="T74" fmla="*/ 2147483647 w 1247"/>
              <a:gd name="T75" fmla="*/ 2147483647 h 2255"/>
              <a:gd name="T76" fmla="*/ 2147483647 w 1247"/>
              <a:gd name="T77" fmla="*/ 2147483647 h 2255"/>
              <a:gd name="T78" fmla="*/ 2147483647 w 1247"/>
              <a:gd name="T79" fmla="*/ 2147483647 h 2255"/>
              <a:gd name="T80" fmla="*/ 2147483647 w 1247"/>
              <a:gd name="T81" fmla="*/ 2147483647 h 2255"/>
              <a:gd name="T82" fmla="*/ 2147483647 w 1247"/>
              <a:gd name="T83" fmla="*/ 2147483647 h 2255"/>
              <a:gd name="T84" fmla="*/ 2147483647 w 1247"/>
              <a:gd name="T85" fmla="*/ 2147483647 h 2255"/>
              <a:gd name="T86" fmla="*/ 2147483647 w 1247"/>
              <a:gd name="T87" fmla="*/ 2147483647 h 2255"/>
              <a:gd name="T88" fmla="*/ 2147483647 w 1247"/>
              <a:gd name="T89" fmla="*/ 2147483647 h 2255"/>
              <a:gd name="T90" fmla="*/ 2147483647 w 1247"/>
              <a:gd name="T91" fmla="*/ 2147483647 h 2255"/>
              <a:gd name="T92" fmla="*/ 2147483647 w 1247"/>
              <a:gd name="T93" fmla="*/ 2147483647 h 2255"/>
              <a:gd name="T94" fmla="*/ 2147483647 w 1247"/>
              <a:gd name="T95" fmla="*/ 2147483647 h 2255"/>
              <a:gd name="T96" fmla="*/ 2147483647 w 1247"/>
              <a:gd name="T97" fmla="*/ 2147483647 h 2255"/>
              <a:gd name="T98" fmla="*/ 2147483647 w 1247"/>
              <a:gd name="T99" fmla="*/ 2147483647 h 2255"/>
              <a:gd name="T100" fmla="*/ 2147483647 w 1247"/>
              <a:gd name="T101" fmla="*/ 2147483647 h 2255"/>
              <a:gd name="T102" fmla="*/ 2147483647 w 1247"/>
              <a:gd name="T103" fmla="*/ 2147483647 h 2255"/>
              <a:gd name="T104" fmla="*/ 2147483647 w 1247"/>
              <a:gd name="T105" fmla="*/ 2147483647 h 2255"/>
              <a:gd name="T106" fmla="*/ 2147483647 w 1247"/>
              <a:gd name="T107" fmla="*/ 2147483647 h 2255"/>
              <a:gd name="T108" fmla="*/ 2147483647 w 1247"/>
              <a:gd name="T109" fmla="*/ 2147483647 h 2255"/>
              <a:gd name="T110" fmla="*/ 2147483647 w 1247"/>
              <a:gd name="T111" fmla="*/ 2147483647 h 2255"/>
              <a:gd name="T112" fmla="*/ 2147483647 w 1247"/>
              <a:gd name="T113" fmla="*/ 2147483647 h 2255"/>
              <a:gd name="T114" fmla="*/ 2147483647 w 1247"/>
              <a:gd name="T115" fmla="*/ 2147483647 h 225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47"/>
              <a:gd name="T175" fmla="*/ 0 h 2255"/>
              <a:gd name="T176" fmla="*/ 1247 w 1247"/>
              <a:gd name="T177" fmla="*/ 2255 h 225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47" h="2255">
                <a:moveTo>
                  <a:pt x="738" y="1901"/>
                </a:moveTo>
                <a:lnTo>
                  <a:pt x="764" y="1913"/>
                </a:lnTo>
                <a:lnTo>
                  <a:pt x="789" y="1913"/>
                </a:lnTo>
                <a:lnTo>
                  <a:pt x="815" y="1913"/>
                </a:lnTo>
                <a:lnTo>
                  <a:pt x="827" y="1913"/>
                </a:lnTo>
                <a:lnTo>
                  <a:pt x="853" y="1913"/>
                </a:lnTo>
                <a:lnTo>
                  <a:pt x="865" y="1901"/>
                </a:lnTo>
                <a:lnTo>
                  <a:pt x="878" y="1888"/>
                </a:lnTo>
                <a:lnTo>
                  <a:pt x="891" y="1875"/>
                </a:lnTo>
                <a:lnTo>
                  <a:pt x="904" y="1863"/>
                </a:lnTo>
                <a:lnTo>
                  <a:pt x="916" y="1837"/>
                </a:lnTo>
                <a:lnTo>
                  <a:pt x="929" y="1812"/>
                </a:lnTo>
                <a:lnTo>
                  <a:pt x="942" y="1786"/>
                </a:lnTo>
                <a:lnTo>
                  <a:pt x="954" y="1748"/>
                </a:lnTo>
                <a:lnTo>
                  <a:pt x="967" y="1710"/>
                </a:lnTo>
                <a:lnTo>
                  <a:pt x="967" y="1660"/>
                </a:lnTo>
                <a:lnTo>
                  <a:pt x="980" y="1596"/>
                </a:lnTo>
                <a:lnTo>
                  <a:pt x="993" y="1546"/>
                </a:lnTo>
                <a:lnTo>
                  <a:pt x="1005" y="1495"/>
                </a:lnTo>
                <a:lnTo>
                  <a:pt x="1005" y="1457"/>
                </a:lnTo>
                <a:lnTo>
                  <a:pt x="1005" y="1419"/>
                </a:lnTo>
                <a:lnTo>
                  <a:pt x="1018" y="1381"/>
                </a:lnTo>
                <a:lnTo>
                  <a:pt x="1018" y="1343"/>
                </a:lnTo>
                <a:lnTo>
                  <a:pt x="1018" y="1318"/>
                </a:lnTo>
                <a:lnTo>
                  <a:pt x="1018" y="1292"/>
                </a:lnTo>
                <a:lnTo>
                  <a:pt x="1018" y="1242"/>
                </a:lnTo>
                <a:lnTo>
                  <a:pt x="1005" y="1204"/>
                </a:lnTo>
                <a:lnTo>
                  <a:pt x="1005" y="1178"/>
                </a:lnTo>
                <a:lnTo>
                  <a:pt x="980" y="1140"/>
                </a:lnTo>
                <a:lnTo>
                  <a:pt x="967" y="1128"/>
                </a:lnTo>
                <a:lnTo>
                  <a:pt x="942" y="1102"/>
                </a:lnTo>
                <a:lnTo>
                  <a:pt x="916" y="1102"/>
                </a:lnTo>
                <a:lnTo>
                  <a:pt x="878" y="1102"/>
                </a:lnTo>
                <a:lnTo>
                  <a:pt x="865" y="1102"/>
                </a:lnTo>
                <a:lnTo>
                  <a:pt x="840" y="1102"/>
                </a:lnTo>
                <a:lnTo>
                  <a:pt x="815" y="1102"/>
                </a:lnTo>
                <a:lnTo>
                  <a:pt x="776" y="1102"/>
                </a:lnTo>
                <a:lnTo>
                  <a:pt x="738" y="1102"/>
                </a:lnTo>
                <a:lnTo>
                  <a:pt x="687" y="1115"/>
                </a:lnTo>
                <a:lnTo>
                  <a:pt x="649" y="1115"/>
                </a:lnTo>
                <a:lnTo>
                  <a:pt x="586" y="1115"/>
                </a:lnTo>
                <a:lnTo>
                  <a:pt x="535" y="1128"/>
                </a:lnTo>
                <a:lnTo>
                  <a:pt x="484" y="1140"/>
                </a:lnTo>
                <a:lnTo>
                  <a:pt x="433" y="1153"/>
                </a:lnTo>
                <a:lnTo>
                  <a:pt x="382" y="1153"/>
                </a:lnTo>
                <a:lnTo>
                  <a:pt x="344" y="1166"/>
                </a:lnTo>
                <a:lnTo>
                  <a:pt x="306" y="1178"/>
                </a:lnTo>
                <a:lnTo>
                  <a:pt x="267" y="1191"/>
                </a:lnTo>
                <a:lnTo>
                  <a:pt x="242" y="1204"/>
                </a:lnTo>
                <a:lnTo>
                  <a:pt x="217" y="1216"/>
                </a:lnTo>
                <a:lnTo>
                  <a:pt x="191" y="1229"/>
                </a:lnTo>
                <a:lnTo>
                  <a:pt x="166" y="1242"/>
                </a:lnTo>
                <a:lnTo>
                  <a:pt x="140" y="1242"/>
                </a:lnTo>
                <a:lnTo>
                  <a:pt x="128" y="1254"/>
                </a:lnTo>
                <a:lnTo>
                  <a:pt x="115" y="1254"/>
                </a:lnTo>
                <a:lnTo>
                  <a:pt x="102" y="1254"/>
                </a:lnTo>
                <a:lnTo>
                  <a:pt x="102" y="1267"/>
                </a:lnTo>
                <a:lnTo>
                  <a:pt x="89" y="1267"/>
                </a:lnTo>
                <a:lnTo>
                  <a:pt x="77" y="1267"/>
                </a:lnTo>
                <a:lnTo>
                  <a:pt x="77" y="1254"/>
                </a:lnTo>
                <a:lnTo>
                  <a:pt x="51" y="1242"/>
                </a:lnTo>
                <a:lnTo>
                  <a:pt x="38" y="1216"/>
                </a:lnTo>
                <a:lnTo>
                  <a:pt x="26" y="1191"/>
                </a:lnTo>
                <a:lnTo>
                  <a:pt x="13" y="1166"/>
                </a:lnTo>
                <a:lnTo>
                  <a:pt x="13" y="1153"/>
                </a:lnTo>
                <a:lnTo>
                  <a:pt x="0" y="1128"/>
                </a:lnTo>
                <a:lnTo>
                  <a:pt x="13" y="1115"/>
                </a:lnTo>
                <a:lnTo>
                  <a:pt x="13" y="1102"/>
                </a:lnTo>
                <a:lnTo>
                  <a:pt x="26" y="1077"/>
                </a:lnTo>
                <a:lnTo>
                  <a:pt x="51" y="1052"/>
                </a:lnTo>
                <a:lnTo>
                  <a:pt x="51" y="1039"/>
                </a:lnTo>
                <a:lnTo>
                  <a:pt x="64" y="1026"/>
                </a:lnTo>
                <a:lnTo>
                  <a:pt x="64" y="1014"/>
                </a:lnTo>
                <a:lnTo>
                  <a:pt x="77" y="1001"/>
                </a:lnTo>
                <a:lnTo>
                  <a:pt x="77" y="976"/>
                </a:lnTo>
                <a:lnTo>
                  <a:pt x="77" y="963"/>
                </a:lnTo>
                <a:lnTo>
                  <a:pt x="89" y="938"/>
                </a:lnTo>
                <a:lnTo>
                  <a:pt x="89" y="912"/>
                </a:lnTo>
                <a:lnTo>
                  <a:pt x="89" y="874"/>
                </a:lnTo>
                <a:lnTo>
                  <a:pt x="89" y="849"/>
                </a:lnTo>
                <a:lnTo>
                  <a:pt x="89" y="811"/>
                </a:lnTo>
                <a:lnTo>
                  <a:pt x="89" y="773"/>
                </a:lnTo>
                <a:lnTo>
                  <a:pt x="89" y="735"/>
                </a:lnTo>
                <a:lnTo>
                  <a:pt x="89" y="684"/>
                </a:lnTo>
                <a:lnTo>
                  <a:pt x="102" y="646"/>
                </a:lnTo>
                <a:lnTo>
                  <a:pt x="102" y="595"/>
                </a:lnTo>
                <a:lnTo>
                  <a:pt x="102" y="545"/>
                </a:lnTo>
                <a:lnTo>
                  <a:pt x="89" y="494"/>
                </a:lnTo>
                <a:lnTo>
                  <a:pt x="89" y="443"/>
                </a:lnTo>
                <a:lnTo>
                  <a:pt x="89" y="405"/>
                </a:lnTo>
                <a:lnTo>
                  <a:pt x="89" y="367"/>
                </a:lnTo>
                <a:lnTo>
                  <a:pt x="89" y="329"/>
                </a:lnTo>
                <a:lnTo>
                  <a:pt x="89" y="291"/>
                </a:lnTo>
                <a:lnTo>
                  <a:pt x="89" y="266"/>
                </a:lnTo>
                <a:lnTo>
                  <a:pt x="89" y="241"/>
                </a:lnTo>
                <a:lnTo>
                  <a:pt x="89" y="215"/>
                </a:lnTo>
                <a:lnTo>
                  <a:pt x="89" y="190"/>
                </a:lnTo>
                <a:lnTo>
                  <a:pt x="77" y="165"/>
                </a:lnTo>
                <a:lnTo>
                  <a:pt x="77" y="152"/>
                </a:lnTo>
                <a:lnTo>
                  <a:pt x="77" y="139"/>
                </a:lnTo>
                <a:lnTo>
                  <a:pt x="77" y="127"/>
                </a:lnTo>
                <a:lnTo>
                  <a:pt x="77" y="114"/>
                </a:lnTo>
                <a:lnTo>
                  <a:pt x="64" y="89"/>
                </a:lnTo>
                <a:lnTo>
                  <a:pt x="51" y="63"/>
                </a:lnTo>
                <a:lnTo>
                  <a:pt x="51" y="38"/>
                </a:lnTo>
                <a:lnTo>
                  <a:pt x="64" y="13"/>
                </a:lnTo>
                <a:lnTo>
                  <a:pt x="77" y="0"/>
                </a:lnTo>
                <a:lnTo>
                  <a:pt x="89" y="0"/>
                </a:lnTo>
                <a:lnTo>
                  <a:pt x="102" y="0"/>
                </a:lnTo>
                <a:lnTo>
                  <a:pt x="128" y="0"/>
                </a:lnTo>
                <a:lnTo>
                  <a:pt x="153" y="0"/>
                </a:lnTo>
                <a:lnTo>
                  <a:pt x="178" y="0"/>
                </a:lnTo>
                <a:lnTo>
                  <a:pt x="217" y="0"/>
                </a:lnTo>
                <a:lnTo>
                  <a:pt x="217" y="76"/>
                </a:lnTo>
                <a:lnTo>
                  <a:pt x="217" y="139"/>
                </a:lnTo>
                <a:lnTo>
                  <a:pt x="217" y="203"/>
                </a:lnTo>
                <a:lnTo>
                  <a:pt x="217" y="266"/>
                </a:lnTo>
                <a:lnTo>
                  <a:pt x="217" y="329"/>
                </a:lnTo>
                <a:lnTo>
                  <a:pt x="217" y="380"/>
                </a:lnTo>
                <a:lnTo>
                  <a:pt x="217" y="443"/>
                </a:lnTo>
                <a:lnTo>
                  <a:pt x="217" y="494"/>
                </a:lnTo>
                <a:lnTo>
                  <a:pt x="217" y="545"/>
                </a:lnTo>
                <a:lnTo>
                  <a:pt x="217" y="583"/>
                </a:lnTo>
                <a:lnTo>
                  <a:pt x="217" y="633"/>
                </a:lnTo>
                <a:lnTo>
                  <a:pt x="217" y="671"/>
                </a:lnTo>
                <a:lnTo>
                  <a:pt x="217" y="709"/>
                </a:lnTo>
                <a:lnTo>
                  <a:pt x="217" y="747"/>
                </a:lnTo>
                <a:lnTo>
                  <a:pt x="217" y="773"/>
                </a:lnTo>
                <a:lnTo>
                  <a:pt x="204" y="811"/>
                </a:lnTo>
                <a:lnTo>
                  <a:pt x="204" y="861"/>
                </a:lnTo>
                <a:lnTo>
                  <a:pt x="204" y="912"/>
                </a:lnTo>
                <a:lnTo>
                  <a:pt x="204" y="950"/>
                </a:lnTo>
                <a:lnTo>
                  <a:pt x="204" y="988"/>
                </a:lnTo>
                <a:lnTo>
                  <a:pt x="204" y="1014"/>
                </a:lnTo>
                <a:lnTo>
                  <a:pt x="204" y="1039"/>
                </a:lnTo>
                <a:lnTo>
                  <a:pt x="204" y="1052"/>
                </a:lnTo>
                <a:lnTo>
                  <a:pt x="204" y="1064"/>
                </a:lnTo>
                <a:lnTo>
                  <a:pt x="217" y="1064"/>
                </a:lnTo>
                <a:lnTo>
                  <a:pt x="229" y="1064"/>
                </a:lnTo>
                <a:lnTo>
                  <a:pt x="242" y="1064"/>
                </a:lnTo>
                <a:lnTo>
                  <a:pt x="267" y="1064"/>
                </a:lnTo>
                <a:lnTo>
                  <a:pt x="293" y="1064"/>
                </a:lnTo>
                <a:lnTo>
                  <a:pt x="318" y="1064"/>
                </a:lnTo>
                <a:lnTo>
                  <a:pt x="357" y="1052"/>
                </a:lnTo>
                <a:lnTo>
                  <a:pt x="395" y="1052"/>
                </a:lnTo>
                <a:lnTo>
                  <a:pt x="496" y="1039"/>
                </a:lnTo>
                <a:lnTo>
                  <a:pt x="573" y="1026"/>
                </a:lnTo>
                <a:lnTo>
                  <a:pt x="662" y="1014"/>
                </a:lnTo>
                <a:lnTo>
                  <a:pt x="738" y="1001"/>
                </a:lnTo>
                <a:lnTo>
                  <a:pt x="776" y="1001"/>
                </a:lnTo>
                <a:lnTo>
                  <a:pt x="802" y="988"/>
                </a:lnTo>
                <a:lnTo>
                  <a:pt x="827" y="988"/>
                </a:lnTo>
                <a:lnTo>
                  <a:pt x="853" y="976"/>
                </a:lnTo>
                <a:lnTo>
                  <a:pt x="878" y="976"/>
                </a:lnTo>
                <a:lnTo>
                  <a:pt x="904" y="963"/>
                </a:lnTo>
                <a:lnTo>
                  <a:pt x="916" y="963"/>
                </a:lnTo>
                <a:lnTo>
                  <a:pt x="929" y="950"/>
                </a:lnTo>
                <a:lnTo>
                  <a:pt x="954" y="938"/>
                </a:lnTo>
                <a:lnTo>
                  <a:pt x="967" y="938"/>
                </a:lnTo>
                <a:lnTo>
                  <a:pt x="993" y="925"/>
                </a:lnTo>
                <a:lnTo>
                  <a:pt x="1018" y="925"/>
                </a:lnTo>
                <a:lnTo>
                  <a:pt x="1044" y="938"/>
                </a:lnTo>
                <a:lnTo>
                  <a:pt x="1069" y="950"/>
                </a:lnTo>
                <a:lnTo>
                  <a:pt x="1107" y="963"/>
                </a:lnTo>
                <a:lnTo>
                  <a:pt x="1145" y="988"/>
                </a:lnTo>
                <a:lnTo>
                  <a:pt x="1183" y="1026"/>
                </a:lnTo>
                <a:lnTo>
                  <a:pt x="1209" y="1052"/>
                </a:lnTo>
                <a:lnTo>
                  <a:pt x="1234" y="1077"/>
                </a:lnTo>
                <a:lnTo>
                  <a:pt x="1247" y="1102"/>
                </a:lnTo>
                <a:lnTo>
                  <a:pt x="1247" y="1115"/>
                </a:lnTo>
                <a:lnTo>
                  <a:pt x="1247" y="1128"/>
                </a:lnTo>
                <a:lnTo>
                  <a:pt x="1234" y="1140"/>
                </a:lnTo>
                <a:lnTo>
                  <a:pt x="1222" y="1153"/>
                </a:lnTo>
                <a:lnTo>
                  <a:pt x="1209" y="1166"/>
                </a:lnTo>
                <a:lnTo>
                  <a:pt x="1209" y="1178"/>
                </a:lnTo>
                <a:lnTo>
                  <a:pt x="1196" y="1216"/>
                </a:lnTo>
                <a:lnTo>
                  <a:pt x="1183" y="1242"/>
                </a:lnTo>
                <a:lnTo>
                  <a:pt x="1183" y="1292"/>
                </a:lnTo>
                <a:lnTo>
                  <a:pt x="1171" y="1343"/>
                </a:lnTo>
                <a:lnTo>
                  <a:pt x="1171" y="1406"/>
                </a:lnTo>
                <a:lnTo>
                  <a:pt x="1171" y="1482"/>
                </a:lnTo>
                <a:lnTo>
                  <a:pt x="1158" y="1558"/>
                </a:lnTo>
                <a:lnTo>
                  <a:pt x="1158" y="1622"/>
                </a:lnTo>
                <a:lnTo>
                  <a:pt x="1145" y="1698"/>
                </a:lnTo>
                <a:lnTo>
                  <a:pt x="1133" y="1761"/>
                </a:lnTo>
                <a:lnTo>
                  <a:pt x="1120" y="1812"/>
                </a:lnTo>
                <a:lnTo>
                  <a:pt x="1107" y="1875"/>
                </a:lnTo>
                <a:lnTo>
                  <a:pt x="1094" y="1913"/>
                </a:lnTo>
                <a:lnTo>
                  <a:pt x="1069" y="1964"/>
                </a:lnTo>
                <a:lnTo>
                  <a:pt x="1056" y="2002"/>
                </a:lnTo>
                <a:lnTo>
                  <a:pt x="1031" y="2040"/>
                </a:lnTo>
                <a:lnTo>
                  <a:pt x="1018" y="2078"/>
                </a:lnTo>
                <a:lnTo>
                  <a:pt x="993" y="2116"/>
                </a:lnTo>
                <a:lnTo>
                  <a:pt x="980" y="2141"/>
                </a:lnTo>
                <a:lnTo>
                  <a:pt x="967" y="2167"/>
                </a:lnTo>
                <a:lnTo>
                  <a:pt x="954" y="2179"/>
                </a:lnTo>
                <a:lnTo>
                  <a:pt x="942" y="2205"/>
                </a:lnTo>
                <a:lnTo>
                  <a:pt x="929" y="2217"/>
                </a:lnTo>
                <a:lnTo>
                  <a:pt x="916" y="2230"/>
                </a:lnTo>
                <a:lnTo>
                  <a:pt x="891" y="2243"/>
                </a:lnTo>
                <a:lnTo>
                  <a:pt x="878" y="2243"/>
                </a:lnTo>
                <a:lnTo>
                  <a:pt x="865" y="2255"/>
                </a:lnTo>
                <a:lnTo>
                  <a:pt x="853" y="2243"/>
                </a:lnTo>
                <a:lnTo>
                  <a:pt x="840" y="2243"/>
                </a:lnTo>
                <a:lnTo>
                  <a:pt x="840" y="2230"/>
                </a:lnTo>
                <a:lnTo>
                  <a:pt x="827" y="2230"/>
                </a:lnTo>
                <a:lnTo>
                  <a:pt x="827" y="2205"/>
                </a:lnTo>
                <a:lnTo>
                  <a:pt x="815" y="2192"/>
                </a:lnTo>
                <a:lnTo>
                  <a:pt x="815" y="2179"/>
                </a:lnTo>
                <a:lnTo>
                  <a:pt x="802" y="2154"/>
                </a:lnTo>
                <a:lnTo>
                  <a:pt x="789" y="2103"/>
                </a:lnTo>
                <a:lnTo>
                  <a:pt x="764" y="2065"/>
                </a:lnTo>
                <a:lnTo>
                  <a:pt x="725" y="2015"/>
                </a:lnTo>
                <a:lnTo>
                  <a:pt x="687" y="1964"/>
                </a:lnTo>
                <a:lnTo>
                  <a:pt x="675" y="1939"/>
                </a:lnTo>
                <a:lnTo>
                  <a:pt x="662" y="1926"/>
                </a:lnTo>
                <a:lnTo>
                  <a:pt x="649" y="1913"/>
                </a:lnTo>
                <a:lnTo>
                  <a:pt x="636" y="1901"/>
                </a:lnTo>
                <a:lnTo>
                  <a:pt x="624" y="1888"/>
                </a:lnTo>
                <a:lnTo>
                  <a:pt x="624" y="1875"/>
                </a:lnTo>
                <a:lnTo>
                  <a:pt x="624" y="1863"/>
                </a:lnTo>
                <a:lnTo>
                  <a:pt x="636" y="1863"/>
                </a:lnTo>
                <a:lnTo>
                  <a:pt x="649" y="1863"/>
                </a:lnTo>
                <a:lnTo>
                  <a:pt x="662" y="1875"/>
                </a:lnTo>
                <a:lnTo>
                  <a:pt x="687" y="1875"/>
                </a:lnTo>
                <a:lnTo>
                  <a:pt x="713" y="1888"/>
                </a:lnTo>
                <a:lnTo>
                  <a:pt x="738" y="19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2" name="Freeform 46"/>
          <p:cNvSpPr/>
          <p:nvPr/>
        </p:nvSpPr>
        <p:spPr bwMode="auto">
          <a:xfrm>
            <a:off x="5880100" y="2214034"/>
            <a:ext cx="661988" cy="1566333"/>
          </a:xfrm>
          <a:custGeom>
            <a:avLst/>
            <a:gdLst>
              <a:gd name="T0" fmla="*/ 2147483647 w 1043"/>
              <a:gd name="T1" fmla="*/ 2147483647 h 1850"/>
              <a:gd name="T2" fmla="*/ 2147483647 w 1043"/>
              <a:gd name="T3" fmla="*/ 2147483647 h 1850"/>
              <a:gd name="T4" fmla="*/ 2147483647 w 1043"/>
              <a:gd name="T5" fmla="*/ 2147483647 h 1850"/>
              <a:gd name="T6" fmla="*/ 2147483647 w 1043"/>
              <a:gd name="T7" fmla="*/ 2147483647 h 1850"/>
              <a:gd name="T8" fmla="*/ 2147483647 w 1043"/>
              <a:gd name="T9" fmla="*/ 2147483647 h 1850"/>
              <a:gd name="T10" fmla="*/ 2147483647 w 1043"/>
              <a:gd name="T11" fmla="*/ 2147483647 h 1850"/>
              <a:gd name="T12" fmla="*/ 2147483647 w 1043"/>
              <a:gd name="T13" fmla="*/ 2147483647 h 1850"/>
              <a:gd name="T14" fmla="*/ 2147483647 w 1043"/>
              <a:gd name="T15" fmla="*/ 2147483647 h 1850"/>
              <a:gd name="T16" fmla="*/ 2147483647 w 1043"/>
              <a:gd name="T17" fmla="*/ 2147483647 h 1850"/>
              <a:gd name="T18" fmla="*/ 2147483647 w 1043"/>
              <a:gd name="T19" fmla="*/ 2147483647 h 1850"/>
              <a:gd name="T20" fmla="*/ 2147483647 w 1043"/>
              <a:gd name="T21" fmla="*/ 2147483647 h 1850"/>
              <a:gd name="T22" fmla="*/ 2147483647 w 1043"/>
              <a:gd name="T23" fmla="*/ 0 h 1850"/>
              <a:gd name="T24" fmla="*/ 2147483647 w 1043"/>
              <a:gd name="T25" fmla="*/ 2147483647 h 1850"/>
              <a:gd name="T26" fmla="*/ 2147483647 w 1043"/>
              <a:gd name="T27" fmla="*/ 2147483647 h 1850"/>
              <a:gd name="T28" fmla="*/ 2147483647 w 1043"/>
              <a:gd name="T29" fmla="*/ 2147483647 h 1850"/>
              <a:gd name="T30" fmla="*/ 2147483647 w 1043"/>
              <a:gd name="T31" fmla="*/ 2147483647 h 1850"/>
              <a:gd name="T32" fmla="*/ 2147483647 w 1043"/>
              <a:gd name="T33" fmla="*/ 2147483647 h 1850"/>
              <a:gd name="T34" fmla="*/ 2147483647 w 1043"/>
              <a:gd name="T35" fmla="*/ 2147483647 h 1850"/>
              <a:gd name="T36" fmla="*/ 2147483647 w 1043"/>
              <a:gd name="T37" fmla="*/ 2147483647 h 1850"/>
              <a:gd name="T38" fmla="*/ 2147483647 w 1043"/>
              <a:gd name="T39" fmla="*/ 2147483647 h 1850"/>
              <a:gd name="T40" fmla="*/ 2147483647 w 1043"/>
              <a:gd name="T41" fmla="*/ 2147483647 h 1850"/>
              <a:gd name="T42" fmla="*/ 2147483647 w 1043"/>
              <a:gd name="T43" fmla="*/ 2147483647 h 1850"/>
              <a:gd name="T44" fmla="*/ 2147483647 w 1043"/>
              <a:gd name="T45" fmla="*/ 2147483647 h 1850"/>
              <a:gd name="T46" fmla="*/ 2147483647 w 1043"/>
              <a:gd name="T47" fmla="*/ 2147483647 h 1850"/>
              <a:gd name="T48" fmla="*/ 2147483647 w 1043"/>
              <a:gd name="T49" fmla="*/ 2147483647 h 1850"/>
              <a:gd name="T50" fmla="*/ 2147483647 w 1043"/>
              <a:gd name="T51" fmla="*/ 2147483647 h 1850"/>
              <a:gd name="T52" fmla="*/ 2147483647 w 1043"/>
              <a:gd name="T53" fmla="*/ 2147483647 h 1850"/>
              <a:gd name="T54" fmla="*/ 2147483647 w 1043"/>
              <a:gd name="T55" fmla="*/ 2147483647 h 1850"/>
              <a:gd name="T56" fmla="*/ 2147483647 w 1043"/>
              <a:gd name="T57" fmla="*/ 2147483647 h 1850"/>
              <a:gd name="T58" fmla="*/ 2147483647 w 1043"/>
              <a:gd name="T59" fmla="*/ 2147483647 h 1850"/>
              <a:gd name="T60" fmla="*/ 2147483647 w 1043"/>
              <a:gd name="T61" fmla="*/ 2147483647 h 1850"/>
              <a:gd name="T62" fmla="*/ 2147483647 w 1043"/>
              <a:gd name="T63" fmla="*/ 2147483647 h 1850"/>
              <a:gd name="T64" fmla="*/ 2147483647 w 1043"/>
              <a:gd name="T65" fmla="*/ 2147483647 h 1850"/>
              <a:gd name="T66" fmla="*/ 2147483647 w 1043"/>
              <a:gd name="T67" fmla="*/ 2147483647 h 1850"/>
              <a:gd name="T68" fmla="*/ 2147483647 w 1043"/>
              <a:gd name="T69" fmla="*/ 2147483647 h 1850"/>
              <a:gd name="T70" fmla="*/ 0 w 1043"/>
              <a:gd name="T71" fmla="*/ 2147483647 h 1850"/>
              <a:gd name="T72" fmla="*/ 2147483647 w 1043"/>
              <a:gd name="T73" fmla="*/ 2147483647 h 1850"/>
              <a:gd name="T74" fmla="*/ 2147483647 w 1043"/>
              <a:gd name="T75" fmla="*/ 2147483647 h 1850"/>
              <a:gd name="T76" fmla="*/ 2147483647 w 1043"/>
              <a:gd name="T77" fmla="*/ 2147483647 h 1850"/>
              <a:gd name="T78" fmla="*/ 2147483647 w 1043"/>
              <a:gd name="T79" fmla="*/ 2147483647 h 1850"/>
              <a:gd name="T80" fmla="*/ 2147483647 w 1043"/>
              <a:gd name="T81" fmla="*/ 2147483647 h 1850"/>
              <a:gd name="T82" fmla="*/ 2147483647 w 1043"/>
              <a:gd name="T83" fmla="*/ 2147483647 h 1850"/>
              <a:gd name="T84" fmla="*/ 2147483647 w 1043"/>
              <a:gd name="T85" fmla="*/ 2147483647 h 1850"/>
              <a:gd name="T86" fmla="*/ 2147483647 w 1043"/>
              <a:gd name="T87" fmla="*/ 2147483647 h 1850"/>
              <a:gd name="T88" fmla="*/ 2147483647 w 1043"/>
              <a:gd name="T89" fmla="*/ 2147483647 h 1850"/>
              <a:gd name="T90" fmla="*/ 2147483647 w 1043"/>
              <a:gd name="T91" fmla="*/ 2147483647 h 1850"/>
              <a:gd name="T92" fmla="*/ 2147483647 w 1043"/>
              <a:gd name="T93" fmla="*/ 2147483647 h 1850"/>
              <a:gd name="T94" fmla="*/ 2147483647 w 1043"/>
              <a:gd name="T95" fmla="*/ 2147483647 h 18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43"/>
              <a:gd name="T145" fmla="*/ 0 h 1850"/>
              <a:gd name="T146" fmla="*/ 1043 w 1043"/>
              <a:gd name="T147" fmla="*/ 1850 h 185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43" h="1850">
                <a:moveTo>
                  <a:pt x="751" y="494"/>
                </a:moveTo>
                <a:lnTo>
                  <a:pt x="764" y="443"/>
                </a:lnTo>
                <a:lnTo>
                  <a:pt x="776" y="405"/>
                </a:lnTo>
                <a:lnTo>
                  <a:pt x="789" y="367"/>
                </a:lnTo>
                <a:lnTo>
                  <a:pt x="802" y="329"/>
                </a:lnTo>
                <a:lnTo>
                  <a:pt x="802" y="291"/>
                </a:lnTo>
                <a:lnTo>
                  <a:pt x="814" y="253"/>
                </a:lnTo>
                <a:lnTo>
                  <a:pt x="814" y="228"/>
                </a:lnTo>
                <a:lnTo>
                  <a:pt x="827" y="202"/>
                </a:lnTo>
                <a:lnTo>
                  <a:pt x="827" y="177"/>
                </a:lnTo>
                <a:lnTo>
                  <a:pt x="827" y="152"/>
                </a:lnTo>
                <a:lnTo>
                  <a:pt x="840" y="126"/>
                </a:lnTo>
                <a:lnTo>
                  <a:pt x="840" y="114"/>
                </a:lnTo>
                <a:lnTo>
                  <a:pt x="840" y="101"/>
                </a:lnTo>
                <a:lnTo>
                  <a:pt x="840" y="88"/>
                </a:lnTo>
                <a:lnTo>
                  <a:pt x="827" y="76"/>
                </a:lnTo>
                <a:lnTo>
                  <a:pt x="814" y="63"/>
                </a:lnTo>
                <a:lnTo>
                  <a:pt x="814" y="50"/>
                </a:lnTo>
                <a:lnTo>
                  <a:pt x="814" y="25"/>
                </a:lnTo>
                <a:lnTo>
                  <a:pt x="827" y="12"/>
                </a:lnTo>
                <a:lnTo>
                  <a:pt x="840" y="0"/>
                </a:lnTo>
                <a:lnTo>
                  <a:pt x="853" y="0"/>
                </a:lnTo>
                <a:lnTo>
                  <a:pt x="865" y="0"/>
                </a:lnTo>
                <a:lnTo>
                  <a:pt x="904" y="12"/>
                </a:lnTo>
                <a:lnTo>
                  <a:pt x="942" y="25"/>
                </a:lnTo>
                <a:lnTo>
                  <a:pt x="980" y="50"/>
                </a:lnTo>
                <a:lnTo>
                  <a:pt x="1005" y="76"/>
                </a:lnTo>
                <a:lnTo>
                  <a:pt x="1031" y="88"/>
                </a:lnTo>
                <a:lnTo>
                  <a:pt x="1043" y="101"/>
                </a:lnTo>
                <a:lnTo>
                  <a:pt x="1043" y="114"/>
                </a:lnTo>
                <a:lnTo>
                  <a:pt x="1031" y="126"/>
                </a:lnTo>
                <a:lnTo>
                  <a:pt x="1031" y="139"/>
                </a:lnTo>
                <a:lnTo>
                  <a:pt x="1031" y="164"/>
                </a:lnTo>
                <a:lnTo>
                  <a:pt x="1018" y="177"/>
                </a:lnTo>
                <a:lnTo>
                  <a:pt x="1005" y="202"/>
                </a:lnTo>
                <a:lnTo>
                  <a:pt x="1005" y="228"/>
                </a:lnTo>
                <a:lnTo>
                  <a:pt x="993" y="266"/>
                </a:lnTo>
                <a:lnTo>
                  <a:pt x="980" y="304"/>
                </a:lnTo>
                <a:lnTo>
                  <a:pt x="967" y="342"/>
                </a:lnTo>
                <a:lnTo>
                  <a:pt x="954" y="380"/>
                </a:lnTo>
                <a:lnTo>
                  <a:pt x="942" y="418"/>
                </a:lnTo>
                <a:lnTo>
                  <a:pt x="916" y="469"/>
                </a:lnTo>
                <a:lnTo>
                  <a:pt x="904" y="519"/>
                </a:lnTo>
                <a:lnTo>
                  <a:pt x="878" y="583"/>
                </a:lnTo>
                <a:lnTo>
                  <a:pt x="840" y="684"/>
                </a:lnTo>
                <a:lnTo>
                  <a:pt x="802" y="798"/>
                </a:lnTo>
                <a:lnTo>
                  <a:pt x="751" y="887"/>
                </a:lnTo>
                <a:lnTo>
                  <a:pt x="713" y="988"/>
                </a:lnTo>
                <a:lnTo>
                  <a:pt x="662" y="1077"/>
                </a:lnTo>
                <a:lnTo>
                  <a:pt x="611" y="1165"/>
                </a:lnTo>
                <a:lnTo>
                  <a:pt x="560" y="1241"/>
                </a:lnTo>
                <a:lnTo>
                  <a:pt x="509" y="1318"/>
                </a:lnTo>
                <a:lnTo>
                  <a:pt x="458" y="1394"/>
                </a:lnTo>
                <a:lnTo>
                  <a:pt x="420" y="1470"/>
                </a:lnTo>
                <a:lnTo>
                  <a:pt x="369" y="1533"/>
                </a:lnTo>
                <a:lnTo>
                  <a:pt x="331" y="1584"/>
                </a:lnTo>
                <a:lnTo>
                  <a:pt x="280" y="1634"/>
                </a:lnTo>
                <a:lnTo>
                  <a:pt x="242" y="1685"/>
                </a:lnTo>
                <a:lnTo>
                  <a:pt x="204" y="1723"/>
                </a:lnTo>
                <a:lnTo>
                  <a:pt x="166" y="1748"/>
                </a:lnTo>
                <a:lnTo>
                  <a:pt x="127" y="1786"/>
                </a:lnTo>
                <a:lnTo>
                  <a:pt x="102" y="1812"/>
                </a:lnTo>
                <a:lnTo>
                  <a:pt x="77" y="1824"/>
                </a:lnTo>
                <a:lnTo>
                  <a:pt x="51" y="1837"/>
                </a:lnTo>
                <a:lnTo>
                  <a:pt x="38" y="1850"/>
                </a:lnTo>
                <a:lnTo>
                  <a:pt x="26" y="1850"/>
                </a:lnTo>
                <a:lnTo>
                  <a:pt x="13" y="1850"/>
                </a:lnTo>
                <a:lnTo>
                  <a:pt x="0" y="1837"/>
                </a:lnTo>
                <a:lnTo>
                  <a:pt x="13" y="1824"/>
                </a:lnTo>
                <a:lnTo>
                  <a:pt x="26" y="1812"/>
                </a:lnTo>
                <a:lnTo>
                  <a:pt x="38" y="1786"/>
                </a:lnTo>
                <a:lnTo>
                  <a:pt x="64" y="1761"/>
                </a:lnTo>
                <a:lnTo>
                  <a:pt x="89" y="1723"/>
                </a:lnTo>
                <a:lnTo>
                  <a:pt x="127" y="1685"/>
                </a:lnTo>
                <a:lnTo>
                  <a:pt x="166" y="1634"/>
                </a:lnTo>
                <a:lnTo>
                  <a:pt x="204" y="1584"/>
                </a:lnTo>
                <a:lnTo>
                  <a:pt x="242" y="1533"/>
                </a:lnTo>
                <a:lnTo>
                  <a:pt x="280" y="1470"/>
                </a:lnTo>
                <a:lnTo>
                  <a:pt x="318" y="1419"/>
                </a:lnTo>
                <a:lnTo>
                  <a:pt x="369" y="1356"/>
                </a:lnTo>
                <a:lnTo>
                  <a:pt x="407" y="1292"/>
                </a:lnTo>
                <a:lnTo>
                  <a:pt x="446" y="1229"/>
                </a:lnTo>
                <a:lnTo>
                  <a:pt x="496" y="1153"/>
                </a:lnTo>
                <a:lnTo>
                  <a:pt x="522" y="1077"/>
                </a:lnTo>
                <a:lnTo>
                  <a:pt x="560" y="1001"/>
                </a:lnTo>
                <a:lnTo>
                  <a:pt x="598" y="925"/>
                </a:lnTo>
                <a:lnTo>
                  <a:pt x="636" y="849"/>
                </a:lnTo>
                <a:lnTo>
                  <a:pt x="662" y="760"/>
                </a:lnTo>
                <a:lnTo>
                  <a:pt x="700" y="671"/>
                </a:lnTo>
                <a:lnTo>
                  <a:pt x="725" y="583"/>
                </a:lnTo>
                <a:lnTo>
                  <a:pt x="751" y="49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0" name="Freeform 54"/>
          <p:cNvSpPr/>
          <p:nvPr/>
        </p:nvSpPr>
        <p:spPr bwMode="auto">
          <a:xfrm>
            <a:off x="6477000" y="3092452"/>
            <a:ext cx="88900" cy="740833"/>
          </a:xfrm>
          <a:custGeom>
            <a:avLst/>
            <a:gdLst>
              <a:gd name="T0" fmla="*/ 2147483647 w 140"/>
              <a:gd name="T1" fmla="*/ 0 h 874"/>
              <a:gd name="T2" fmla="*/ 2147483647 w 140"/>
              <a:gd name="T3" fmla="*/ 2147483647 h 874"/>
              <a:gd name="T4" fmla="*/ 2147483647 w 140"/>
              <a:gd name="T5" fmla="*/ 2147483647 h 874"/>
              <a:gd name="T6" fmla="*/ 2147483647 w 140"/>
              <a:gd name="T7" fmla="*/ 2147483647 h 874"/>
              <a:gd name="T8" fmla="*/ 2147483647 w 140"/>
              <a:gd name="T9" fmla="*/ 2147483647 h 874"/>
              <a:gd name="T10" fmla="*/ 2147483647 w 140"/>
              <a:gd name="T11" fmla="*/ 2147483647 h 874"/>
              <a:gd name="T12" fmla="*/ 2147483647 w 140"/>
              <a:gd name="T13" fmla="*/ 2147483647 h 874"/>
              <a:gd name="T14" fmla="*/ 2147483647 w 140"/>
              <a:gd name="T15" fmla="*/ 2147483647 h 874"/>
              <a:gd name="T16" fmla="*/ 2147483647 w 140"/>
              <a:gd name="T17" fmla="*/ 2147483647 h 874"/>
              <a:gd name="T18" fmla="*/ 2147483647 w 140"/>
              <a:gd name="T19" fmla="*/ 2147483647 h 874"/>
              <a:gd name="T20" fmla="*/ 2147483647 w 140"/>
              <a:gd name="T21" fmla="*/ 2147483647 h 874"/>
              <a:gd name="T22" fmla="*/ 2147483647 w 140"/>
              <a:gd name="T23" fmla="*/ 2147483647 h 874"/>
              <a:gd name="T24" fmla="*/ 2147483647 w 140"/>
              <a:gd name="T25" fmla="*/ 2147483647 h 874"/>
              <a:gd name="T26" fmla="*/ 2147483647 w 140"/>
              <a:gd name="T27" fmla="*/ 2147483647 h 874"/>
              <a:gd name="T28" fmla="*/ 2147483647 w 140"/>
              <a:gd name="T29" fmla="*/ 2147483647 h 874"/>
              <a:gd name="T30" fmla="*/ 2147483647 w 140"/>
              <a:gd name="T31" fmla="*/ 2147483647 h 874"/>
              <a:gd name="T32" fmla="*/ 2147483647 w 140"/>
              <a:gd name="T33" fmla="*/ 2147483647 h 874"/>
              <a:gd name="T34" fmla="*/ 2147483647 w 140"/>
              <a:gd name="T35" fmla="*/ 2147483647 h 874"/>
              <a:gd name="T36" fmla="*/ 2147483647 w 140"/>
              <a:gd name="T37" fmla="*/ 2147483647 h 874"/>
              <a:gd name="T38" fmla="*/ 2147483647 w 140"/>
              <a:gd name="T39" fmla="*/ 2147483647 h 874"/>
              <a:gd name="T40" fmla="*/ 2147483647 w 140"/>
              <a:gd name="T41" fmla="*/ 2147483647 h 874"/>
              <a:gd name="T42" fmla="*/ 2147483647 w 140"/>
              <a:gd name="T43" fmla="*/ 2147483647 h 874"/>
              <a:gd name="T44" fmla="*/ 2147483647 w 140"/>
              <a:gd name="T45" fmla="*/ 2147483647 h 874"/>
              <a:gd name="T46" fmla="*/ 2147483647 w 140"/>
              <a:gd name="T47" fmla="*/ 2147483647 h 874"/>
              <a:gd name="T48" fmla="*/ 2147483647 w 140"/>
              <a:gd name="T49" fmla="*/ 2147483647 h 874"/>
              <a:gd name="T50" fmla="*/ 2147483647 w 140"/>
              <a:gd name="T51" fmla="*/ 2147483647 h 874"/>
              <a:gd name="T52" fmla="*/ 2147483647 w 140"/>
              <a:gd name="T53" fmla="*/ 2147483647 h 874"/>
              <a:gd name="T54" fmla="*/ 2147483647 w 140"/>
              <a:gd name="T55" fmla="*/ 2147483647 h 874"/>
              <a:gd name="T56" fmla="*/ 2147483647 w 140"/>
              <a:gd name="T57" fmla="*/ 2147483647 h 874"/>
              <a:gd name="T58" fmla="*/ 2147483647 w 140"/>
              <a:gd name="T59" fmla="*/ 2147483647 h 874"/>
              <a:gd name="T60" fmla="*/ 2147483647 w 140"/>
              <a:gd name="T61" fmla="*/ 2147483647 h 874"/>
              <a:gd name="T62" fmla="*/ 2147483647 w 140"/>
              <a:gd name="T63" fmla="*/ 2147483647 h 874"/>
              <a:gd name="T64" fmla="*/ 0 w 140"/>
              <a:gd name="T65" fmla="*/ 2147483647 h 874"/>
              <a:gd name="T66" fmla="*/ 0 w 140"/>
              <a:gd name="T67" fmla="*/ 2147483647 h 874"/>
              <a:gd name="T68" fmla="*/ 2147483647 w 140"/>
              <a:gd name="T69" fmla="*/ 0 h 874"/>
              <a:gd name="T70" fmla="*/ 2147483647 w 140"/>
              <a:gd name="T71" fmla="*/ 0 h 8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0"/>
              <a:gd name="T109" fmla="*/ 0 h 874"/>
              <a:gd name="T110" fmla="*/ 140 w 140"/>
              <a:gd name="T111" fmla="*/ 874 h 8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0" h="874">
                <a:moveTo>
                  <a:pt x="76" y="0"/>
                </a:moveTo>
                <a:lnTo>
                  <a:pt x="89" y="12"/>
                </a:lnTo>
                <a:lnTo>
                  <a:pt x="89" y="25"/>
                </a:lnTo>
                <a:lnTo>
                  <a:pt x="101" y="50"/>
                </a:lnTo>
                <a:lnTo>
                  <a:pt x="101" y="88"/>
                </a:lnTo>
                <a:lnTo>
                  <a:pt x="114" y="114"/>
                </a:lnTo>
                <a:lnTo>
                  <a:pt x="114" y="164"/>
                </a:lnTo>
                <a:lnTo>
                  <a:pt x="127" y="202"/>
                </a:lnTo>
                <a:lnTo>
                  <a:pt x="127" y="253"/>
                </a:lnTo>
                <a:lnTo>
                  <a:pt x="127" y="317"/>
                </a:lnTo>
                <a:lnTo>
                  <a:pt x="127" y="380"/>
                </a:lnTo>
                <a:lnTo>
                  <a:pt x="140" y="443"/>
                </a:lnTo>
                <a:lnTo>
                  <a:pt x="140" y="519"/>
                </a:lnTo>
                <a:lnTo>
                  <a:pt x="140" y="595"/>
                </a:lnTo>
                <a:lnTo>
                  <a:pt x="140" y="671"/>
                </a:lnTo>
                <a:lnTo>
                  <a:pt x="140" y="760"/>
                </a:lnTo>
                <a:lnTo>
                  <a:pt x="127" y="861"/>
                </a:lnTo>
                <a:lnTo>
                  <a:pt x="25" y="874"/>
                </a:lnTo>
                <a:lnTo>
                  <a:pt x="25" y="798"/>
                </a:lnTo>
                <a:lnTo>
                  <a:pt x="25" y="722"/>
                </a:lnTo>
                <a:lnTo>
                  <a:pt x="25" y="646"/>
                </a:lnTo>
                <a:lnTo>
                  <a:pt x="25" y="583"/>
                </a:lnTo>
                <a:lnTo>
                  <a:pt x="25" y="519"/>
                </a:lnTo>
                <a:lnTo>
                  <a:pt x="25" y="456"/>
                </a:lnTo>
                <a:lnTo>
                  <a:pt x="25" y="405"/>
                </a:lnTo>
                <a:lnTo>
                  <a:pt x="25" y="342"/>
                </a:lnTo>
                <a:lnTo>
                  <a:pt x="25" y="291"/>
                </a:lnTo>
                <a:lnTo>
                  <a:pt x="12" y="253"/>
                </a:lnTo>
                <a:lnTo>
                  <a:pt x="12" y="202"/>
                </a:lnTo>
                <a:lnTo>
                  <a:pt x="12" y="164"/>
                </a:lnTo>
                <a:lnTo>
                  <a:pt x="12" y="126"/>
                </a:lnTo>
                <a:lnTo>
                  <a:pt x="12" y="88"/>
                </a:lnTo>
                <a:lnTo>
                  <a:pt x="0" y="63"/>
                </a:lnTo>
                <a:lnTo>
                  <a:pt x="0" y="25"/>
                </a:lnTo>
                <a:lnTo>
                  <a:pt x="76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5" name="Freeform 59"/>
          <p:cNvSpPr/>
          <p:nvPr/>
        </p:nvSpPr>
        <p:spPr bwMode="auto">
          <a:xfrm>
            <a:off x="6186489" y="3200400"/>
            <a:ext cx="104775" cy="1083733"/>
          </a:xfrm>
          <a:custGeom>
            <a:avLst/>
            <a:gdLst>
              <a:gd name="T0" fmla="*/ 2147483647 w 165"/>
              <a:gd name="T1" fmla="*/ 2147483647 h 1280"/>
              <a:gd name="T2" fmla="*/ 2147483647 w 165"/>
              <a:gd name="T3" fmla="*/ 2147483647 h 1280"/>
              <a:gd name="T4" fmla="*/ 2147483647 w 165"/>
              <a:gd name="T5" fmla="*/ 2147483647 h 1280"/>
              <a:gd name="T6" fmla="*/ 2147483647 w 165"/>
              <a:gd name="T7" fmla="*/ 2147483647 h 1280"/>
              <a:gd name="T8" fmla="*/ 2147483647 w 165"/>
              <a:gd name="T9" fmla="*/ 2147483647 h 1280"/>
              <a:gd name="T10" fmla="*/ 2147483647 w 165"/>
              <a:gd name="T11" fmla="*/ 2147483647 h 1280"/>
              <a:gd name="T12" fmla="*/ 2147483647 w 165"/>
              <a:gd name="T13" fmla="*/ 2147483647 h 1280"/>
              <a:gd name="T14" fmla="*/ 2147483647 w 165"/>
              <a:gd name="T15" fmla="*/ 2147483647 h 1280"/>
              <a:gd name="T16" fmla="*/ 2147483647 w 165"/>
              <a:gd name="T17" fmla="*/ 2147483647 h 1280"/>
              <a:gd name="T18" fmla="*/ 2147483647 w 165"/>
              <a:gd name="T19" fmla="*/ 2147483647 h 1280"/>
              <a:gd name="T20" fmla="*/ 2147483647 w 165"/>
              <a:gd name="T21" fmla="*/ 2147483647 h 1280"/>
              <a:gd name="T22" fmla="*/ 2147483647 w 165"/>
              <a:gd name="T23" fmla="*/ 2147483647 h 1280"/>
              <a:gd name="T24" fmla="*/ 2147483647 w 165"/>
              <a:gd name="T25" fmla="*/ 2147483647 h 1280"/>
              <a:gd name="T26" fmla="*/ 2147483647 w 165"/>
              <a:gd name="T27" fmla="*/ 2147483647 h 1280"/>
              <a:gd name="T28" fmla="*/ 2147483647 w 165"/>
              <a:gd name="T29" fmla="*/ 2147483647 h 1280"/>
              <a:gd name="T30" fmla="*/ 2147483647 w 165"/>
              <a:gd name="T31" fmla="*/ 2147483647 h 1280"/>
              <a:gd name="T32" fmla="*/ 2147483647 w 165"/>
              <a:gd name="T33" fmla="*/ 2147483647 h 1280"/>
              <a:gd name="T34" fmla="*/ 0 w 165"/>
              <a:gd name="T35" fmla="*/ 2147483647 h 1280"/>
              <a:gd name="T36" fmla="*/ 0 w 165"/>
              <a:gd name="T37" fmla="*/ 2147483647 h 1280"/>
              <a:gd name="T38" fmla="*/ 2147483647 w 165"/>
              <a:gd name="T39" fmla="*/ 2147483647 h 1280"/>
              <a:gd name="T40" fmla="*/ 2147483647 w 165"/>
              <a:gd name="T41" fmla="*/ 2147483647 h 1280"/>
              <a:gd name="T42" fmla="*/ 2147483647 w 165"/>
              <a:gd name="T43" fmla="*/ 2147483647 h 1280"/>
              <a:gd name="T44" fmla="*/ 2147483647 w 165"/>
              <a:gd name="T45" fmla="*/ 2147483647 h 1280"/>
              <a:gd name="T46" fmla="*/ 2147483647 w 165"/>
              <a:gd name="T47" fmla="*/ 2147483647 h 1280"/>
              <a:gd name="T48" fmla="*/ 2147483647 w 165"/>
              <a:gd name="T49" fmla="*/ 2147483647 h 1280"/>
              <a:gd name="T50" fmla="*/ 2147483647 w 165"/>
              <a:gd name="T51" fmla="*/ 2147483647 h 1280"/>
              <a:gd name="T52" fmla="*/ 2147483647 w 165"/>
              <a:gd name="T53" fmla="*/ 2147483647 h 1280"/>
              <a:gd name="T54" fmla="*/ 2147483647 w 165"/>
              <a:gd name="T55" fmla="*/ 2147483647 h 1280"/>
              <a:gd name="T56" fmla="*/ 2147483647 w 165"/>
              <a:gd name="T57" fmla="*/ 2147483647 h 1280"/>
              <a:gd name="T58" fmla="*/ 2147483647 w 165"/>
              <a:gd name="T59" fmla="*/ 2147483647 h 1280"/>
              <a:gd name="T60" fmla="*/ 2147483647 w 165"/>
              <a:gd name="T61" fmla="*/ 2147483647 h 1280"/>
              <a:gd name="T62" fmla="*/ 2147483647 w 165"/>
              <a:gd name="T63" fmla="*/ 2147483647 h 1280"/>
              <a:gd name="T64" fmla="*/ 2147483647 w 165"/>
              <a:gd name="T65" fmla="*/ 2147483647 h 1280"/>
              <a:gd name="T66" fmla="*/ 2147483647 w 165"/>
              <a:gd name="T67" fmla="*/ 2147483647 h 1280"/>
              <a:gd name="T68" fmla="*/ 2147483647 w 165"/>
              <a:gd name="T69" fmla="*/ 2147483647 h 128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5"/>
              <a:gd name="T106" fmla="*/ 0 h 1280"/>
              <a:gd name="T107" fmla="*/ 165 w 165"/>
              <a:gd name="T108" fmla="*/ 1280 h 128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5" h="1280">
                <a:moveTo>
                  <a:pt x="152" y="127"/>
                </a:moveTo>
                <a:lnTo>
                  <a:pt x="152" y="140"/>
                </a:lnTo>
                <a:lnTo>
                  <a:pt x="165" y="165"/>
                </a:lnTo>
                <a:lnTo>
                  <a:pt x="165" y="203"/>
                </a:lnTo>
                <a:lnTo>
                  <a:pt x="165" y="241"/>
                </a:lnTo>
                <a:lnTo>
                  <a:pt x="165" y="292"/>
                </a:lnTo>
                <a:lnTo>
                  <a:pt x="165" y="343"/>
                </a:lnTo>
                <a:lnTo>
                  <a:pt x="152" y="406"/>
                </a:lnTo>
                <a:lnTo>
                  <a:pt x="152" y="482"/>
                </a:lnTo>
                <a:lnTo>
                  <a:pt x="152" y="558"/>
                </a:lnTo>
                <a:lnTo>
                  <a:pt x="140" y="634"/>
                </a:lnTo>
                <a:lnTo>
                  <a:pt x="140" y="710"/>
                </a:lnTo>
                <a:lnTo>
                  <a:pt x="140" y="786"/>
                </a:lnTo>
                <a:lnTo>
                  <a:pt x="140" y="849"/>
                </a:lnTo>
                <a:lnTo>
                  <a:pt x="140" y="913"/>
                </a:lnTo>
                <a:lnTo>
                  <a:pt x="140" y="976"/>
                </a:lnTo>
                <a:lnTo>
                  <a:pt x="127" y="1039"/>
                </a:lnTo>
                <a:lnTo>
                  <a:pt x="127" y="1090"/>
                </a:lnTo>
                <a:lnTo>
                  <a:pt x="127" y="1141"/>
                </a:lnTo>
                <a:lnTo>
                  <a:pt x="114" y="1179"/>
                </a:lnTo>
                <a:lnTo>
                  <a:pt x="114" y="1217"/>
                </a:lnTo>
                <a:lnTo>
                  <a:pt x="114" y="1242"/>
                </a:lnTo>
                <a:lnTo>
                  <a:pt x="101" y="1255"/>
                </a:lnTo>
                <a:lnTo>
                  <a:pt x="101" y="1268"/>
                </a:lnTo>
                <a:lnTo>
                  <a:pt x="101" y="1280"/>
                </a:lnTo>
                <a:lnTo>
                  <a:pt x="89" y="1268"/>
                </a:lnTo>
                <a:lnTo>
                  <a:pt x="76" y="1255"/>
                </a:lnTo>
                <a:lnTo>
                  <a:pt x="76" y="1242"/>
                </a:lnTo>
                <a:lnTo>
                  <a:pt x="63" y="1230"/>
                </a:lnTo>
                <a:lnTo>
                  <a:pt x="51" y="1217"/>
                </a:lnTo>
                <a:lnTo>
                  <a:pt x="38" y="1192"/>
                </a:lnTo>
                <a:lnTo>
                  <a:pt x="25" y="1166"/>
                </a:lnTo>
                <a:lnTo>
                  <a:pt x="12" y="1141"/>
                </a:lnTo>
                <a:lnTo>
                  <a:pt x="12" y="1116"/>
                </a:lnTo>
                <a:lnTo>
                  <a:pt x="0" y="1090"/>
                </a:lnTo>
                <a:lnTo>
                  <a:pt x="0" y="1065"/>
                </a:lnTo>
                <a:lnTo>
                  <a:pt x="0" y="1027"/>
                </a:lnTo>
                <a:lnTo>
                  <a:pt x="12" y="989"/>
                </a:lnTo>
                <a:lnTo>
                  <a:pt x="12" y="963"/>
                </a:lnTo>
                <a:lnTo>
                  <a:pt x="12" y="951"/>
                </a:lnTo>
                <a:lnTo>
                  <a:pt x="12" y="913"/>
                </a:lnTo>
                <a:lnTo>
                  <a:pt x="12" y="875"/>
                </a:lnTo>
                <a:lnTo>
                  <a:pt x="25" y="837"/>
                </a:lnTo>
                <a:lnTo>
                  <a:pt x="25" y="799"/>
                </a:lnTo>
                <a:lnTo>
                  <a:pt x="25" y="748"/>
                </a:lnTo>
                <a:lnTo>
                  <a:pt x="25" y="685"/>
                </a:lnTo>
                <a:lnTo>
                  <a:pt x="38" y="634"/>
                </a:lnTo>
                <a:lnTo>
                  <a:pt x="38" y="583"/>
                </a:lnTo>
                <a:lnTo>
                  <a:pt x="38" y="533"/>
                </a:lnTo>
                <a:lnTo>
                  <a:pt x="38" y="495"/>
                </a:lnTo>
                <a:lnTo>
                  <a:pt x="38" y="457"/>
                </a:lnTo>
                <a:lnTo>
                  <a:pt x="38" y="431"/>
                </a:lnTo>
                <a:lnTo>
                  <a:pt x="38" y="393"/>
                </a:lnTo>
                <a:lnTo>
                  <a:pt x="38" y="368"/>
                </a:lnTo>
                <a:lnTo>
                  <a:pt x="38" y="355"/>
                </a:lnTo>
                <a:lnTo>
                  <a:pt x="38" y="317"/>
                </a:lnTo>
                <a:lnTo>
                  <a:pt x="38" y="292"/>
                </a:lnTo>
                <a:lnTo>
                  <a:pt x="38" y="241"/>
                </a:lnTo>
                <a:lnTo>
                  <a:pt x="38" y="191"/>
                </a:lnTo>
                <a:lnTo>
                  <a:pt x="38" y="140"/>
                </a:lnTo>
                <a:lnTo>
                  <a:pt x="38" y="76"/>
                </a:lnTo>
                <a:lnTo>
                  <a:pt x="38" y="0"/>
                </a:lnTo>
                <a:lnTo>
                  <a:pt x="63" y="13"/>
                </a:lnTo>
                <a:lnTo>
                  <a:pt x="89" y="26"/>
                </a:lnTo>
                <a:lnTo>
                  <a:pt x="114" y="51"/>
                </a:lnTo>
                <a:lnTo>
                  <a:pt x="127" y="64"/>
                </a:lnTo>
                <a:lnTo>
                  <a:pt x="140" y="76"/>
                </a:lnTo>
                <a:lnTo>
                  <a:pt x="140" y="102"/>
                </a:lnTo>
                <a:lnTo>
                  <a:pt x="152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3" name="Freeform 57"/>
          <p:cNvSpPr/>
          <p:nvPr/>
        </p:nvSpPr>
        <p:spPr bwMode="auto">
          <a:xfrm>
            <a:off x="6251576" y="3735917"/>
            <a:ext cx="460375" cy="192616"/>
          </a:xfrm>
          <a:custGeom>
            <a:avLst/>
            <a:gdLst>
              <a:gd name="T0" fmla="*/ 2147483647 w 726"/>
              <a:gd name="T1" fmla="*/ 2147483647 h 228"/>
              <a:gd name="T2" fmla="*/ 2147483647 w 726"/>
              <a:gd name="T3" fmla="*/ 2147483647 h 228"/>
              <a:gd name="T4" fmla="*/ 2147483647 w 726"/>
              <a:gd name="T5" fmla="*/ 2147483647 h 228"/>
              <a:gd name="T6" fmla="*/ 2147483647 w 726"/>
              <a:gd name="T7" fmla="*/ 2147483647 h 228"/>
              <a:gd name="T8" fmla="*/ 2147483647 w 726"/>
              <a:gd name="T9" fmla="*/ 2147483647 h 228"/>
              <a:gd name="T10" fmla="*/ 2147483647 w 726"/>
              <a:gd name="T11" fmla="*/ 2147483647 h 228"/>
              <a:gd name="T12" fmla="*/ 2147483647 w 726"/>
              <a:gd name="T13" fmla="*/ 2147483647 h 228"/>
              <a:gd name="T14" fmla="*/ 2147483647 w 726"/>
              <a:gd name="T15" fmla="*/ 0 h 228"/>
              <a:gd name="T16" fmla="*/ 2147483647 w 726"/>
              <a:gd name="T17" fmla="*/ 0 h 228"/>
              <a:gd name="T18" fmla="*/ 2147483647 w 726"/>
              <a:gd name="T19" fmla="*/ 0 h 228"/>
              <a:gd name="T20" fmla="*/ 2147483647 w 726"/>
              <a:gd name="T21" fmla="*/ 0 h 228"/>
              <a:gd name="T22" fmla="*/ 2147483647 w 726"/>
              <a:gd name="T23" fmla="*/ 2147483647 h 228"/>
              <a:gd name="T24" fmla="*/ 2147483647 w 726"/>
              <a:gd name="T25" fmla="*/ 2147483647 h 228"/>
              <a:gd name="T26" fmla="*/ 2147483647 w 726"/>
              <a:gd name="T27" fmla="*/ 2147483647 h 228"/>
              <a:gd name="T28" fmla="*/ 2147483647 w 726"/>
              <a:gd name="T29" fmla="*/ 2147483647 h 228"/>
              <a:gd name="T30" fmla="*/ 2147483647 w 726"/>
              <a:gd name="T31" fmla="*/ 2147483647 h 228"/>
              <a:gd name="T32" fmla="*/ 2147483647 w 726"/>
              <a:gd name="T33" fmla="*/ 2147483647 h 228"/>
              <a:gd name="T34" fmla="*/ 2147483647 w 726"/>
              <a:gd name="T35" fmla="*/ 2147483647 h 228"/>
              <a:gd name="T36" fmla="*/ 2147483647 w 726"/>
              <a:gd name="T37" fmla="*/ 2147483647 h 228"/>
              <a:gd name="T38" fmla="*/ 2147483647 w 726"/>
              <a:gd name="T39" fmla="*/ 2147483647 h 228"/>
              <a:gd name="T40" fmla="*/ 2147483647 w 726"/>
              <a:gd name="T41" fmla="*/ 2147483647 h 228"/>
              <a:gd name="T42" fmla="*/ 2147483647 w 726"/>
              <a:gd name="T43" fmla="*/ 2147483647 h 228"/>
              <a:gd name="T44" fmla="*/ 2147483647 w 726"/>
              <a:gd name="T45" fmla="*/ 2147483647 h 228"/>
              <a:gd name="T46" fmla="*/ 2147483647 w 726"/>
              <a:gd name="T47" fmla="*/ 2147483647 h 228"/>
              <a:gd name="T48" fmla="*/ 2147483647 w 726"/>
              <a:gd name="T49" fmla="*/ 2147483647 h 228"/>
              <a:gd name="T50" fmla="*/ 2147483647 w 726"/>
              <a:gd name="T51" fmla="*/ 2147483647 h 228"/>
              <a:gd name="T52" fmla="*/ 2147483647 w 726"/>
              <a:gd name="T53" fmla="*/ 2147483647 h 228"/>
              <a:gd name="T54" fmla="*/ 2147483647 w 726"/>
              <a:gd name="T55" fmla="*/ 2147483647 h 228"/>
              <a:gd name="T56" fmla="*/ 2147483647 w 726"/>
              <a:gd name="T57" fmla="*/ 2147483647 h 228"/>
              <a:gd name="T58" fmla="*/ 2147483647 w 726"/>
              <a:gd name="T59" fmla="*/ 2147483647 h 228"/>
              <a:gd name="T60" fmla="*/ 2147483647 w 726"/>
              <a:gd name="T61" fmla="*/ 2147483647 h 228"/>
              <a:gd name="T62" fmla="*/ 2147483647 w 726"/>
              <a:gd name="T63" fmla="*/ 2147483647 h 228"/>
              <a:gd name="T64" fmla="*/ 2147483647 w 726"/>
              <a:gd name="T65" fmla="*/ 2147483647 h 228"/>
              <a:gd name="T66" fmla="*/ 2147483647 w 726"/>
              <a:gd name="T67" fmla="*/ 2147483647 h 228"/>
              <a:gd name="T68" fmla="*/ 2147483647 w 726"/>
              <a:gd name="T69" fmla="*/ 2147483647 h 228"/>
              <a:gd name="T70" fmla="*/ 2147483647 w 726"/>
              <a:gd name="T71" fmla="*/ 2147483647 h 228"/>
              <a:gd name="T72" fmla="*/ 2147483647 w 726"/>
              <a:gd name="T73" fmla="*/ 2147483647 h 228"/>
              <a:gd name="T74" fmla="*/ 2147483647 w 726"/>
              <a:gd name="T75" fmla="*/ 2147483647 h 228"/>
              <a:gd name="T76" fmla="*/ 2147483647 w 726"/>
              <a:gd name="T77" fmla="*/ 2147483647 h 228"/>
              <a:gd name="T78" fmla="*/ 2147483647 w 726"/>
              <a:gd name="T79" fmla="*/ 2147483647 h 228"/>
              <a:gd name="T80" fmla="*/ 0 w 726"/>
              <a:gd name="T81" fmla="*/ 2147483647 h 228"/>
              <a:gd name="T82" fmla="*/ 0 w 726"/>
              <a:gd name="T83" fmla="*/ 2147483647 h 228"/>
              <a:gd name="T84" fmla="*/ 2147483647 w 726"/>
              <a:gd name="T85" fmla="*/ 2147483647 h 228"/>
              <a:gd name="T86" fmla="*/ 2147483647 w 726"/>
              <a:gd name="T87" fmla="*/ 2147483647 h 228"/>
              <a:gd name="T88" fmla="*/ 2147483647 w 726"/>
              <a:gd name="T89" fmla="*/ 2147483647 h 228"/>
              <a:gd name="T90" fmla="*/ 2147483647 w 726"/>
              <a:gd name="T91" fmla="*/ 2147483647 h 228"/>
              <a:gd name="T92" fmla="*/ 2147483647 w 726"/>
              <a:gd name="T93" fmla="*/ 2147483647 h 228"/>
              <a:gd name="T94" fmla="*/ 2147483647 w 726"/>
              <a:gd name="T95" fmla="*/ 2147483647 h 228"/>
              <a:gd name="T96" fmla="*/ 2147483647 w 726"/>
              <a:gd name="T97" fmla="*/ 2147483647 h 228"/>
              <a:gd name="T98" fmla="*/ 2147483647 w 726"/>
              <a:gd name="T99" fmla="*/ 2147483647 h 228"/>
              <a:gd name="T100" fmla="*/ 2147483647 w 726"/>
              <a:gd name="T101" fmla="*/ 2147483647 h 2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26"/>
              <a:gd name="T154" fmla="*/ 0 h 228"/>
              <a:gd name="T155" fmla="*/ 726 w 726"/>
              <a:gd name="T156" fmla="*/ 228 h 22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26" h="228">
                <a:moveTo>
                  <a:pt x="344" y="76"/>
                </a:moveTo>
                <a:lnTo>
                  <a:pt x="408" y="63"/>
                </a:lnTo>
                <a:lnTo>
                  <a:pt x="458" y="38"/>
                </a:lnTo>
                <a:lnTo>
                  <a:pt x="509" y="25"/>
                </a:lnTo>
                <a:lnTo>
                  <a:pt x="548" y="25"/>
                </a:lnTo>
                <a:lnTo>
                  <a:pt x="573" y="13"/>
                </a:lnTo>
                <a:lnTo>
                  <a:pt x="598" y="13"/>
                </a:lnTo>
                <a:lnTo>
                  <a:pt x="611" y="0"/>
                </a:lnTo>
                <a:lnTo>
                  <a:pt x="624" y="0"/>
                </a:lnTo>
                <a:lnTo>
                  <a:pt x="637" y="0"/>
                </a:lnTo>
                <a:lnTo>
                  <a:pt x="649" y="0"/>
                </a:lnTo>
                <a:lnTo>
                  <a:pt x="662" y="13"/>
                </a:lnTo>
                <a:lnTo>
                  <a:pt x="687" y="13"/>
                </a:lnTo>
                <a:lnTo>
                  <a:pt x="700" y="25"/>
                </a:lnTo>
                <a:lnTo>
                  <a:pt x="713" y="38"/>
                </a:lnTo>
                <a:lnTo>
                  <a:pt x="726" y="51"/>
                </a:lnTo>
                <a:lnTo>
                  <a:pt x="726" y="63"/>
                </a:lnTo>
                <a:lnTo>
                  <a:pt x="726" y="76"/>
                </a:lnTo>
                <a:lnTo>
                  <a:pt x="726" y="89"/>
                </a:lnTo>
                <a:lnTo>
                  <a:pt x="713" y="101"/>
                </a:lnTo>
                <a:lnTo>
                  <a:pt x="700" y="101"/>
                </a:lnTo>
                <a:lnTo>
                  <a:pt x="687" y="101"/>
                </a:lnTo>
                <a:lnTo>
                  <a:pt x="649" y="101"/>
                </a:lnTo>
                <a:lnTo>
                  <a:pt x="624" y="101"/>
                </a:lnTo>
                <a:lnTo>
                  <a:pt x="586" y="114"/>
                </a:lnTo>
                <a:lnTo>
                  <a:pt x="573" y="114"/>
                </a:lnTo>
                <a:lnTo>
                  <a:pt x="548" y="114"/>
                </a:lnTo>
                <a:lnTo>
                  <a:pt x="535" y="127"/>
                </a:lnTo>
                <a:lnTo>
                  <a:pt x="509" y="127"/>
                </a:lnTo>
                <a:lnTo>
                  <a:pt x="484" y="127"/>
                </a:lnTo>
                <a:lnTo>
                  <a:pt x="458" y="139"/>
                </a:lnTo>
                <a:lnTo>
                  <a:pt x="433" y="152"/>
                </a:lnTo>
                <a:lnTo>
                  <a:pt x="395" y="152"/>
                </a:lnTo>
                <a:lnTo>
                  <a:pt x="357" y="165"/>
                </a:lnTo>
                <a:lnTo>
                  <a:pt x="319" y="165"/>
                </a:lnTo>
                <a:lnTo>
                  <a:pt x="268" y="177"/>
                </a:lnTo>
                <a:lnTo>
                  <a:pt x="229" y="190"/>
                </a:lnTo>
                <a:lnTo>
                  <a:pt x="179" y="203"/>
                </a:lnTo>
                <a:lnTo>
                  <a:pt x="128" y="215"/>
                </a:lnTo>
                <a:lnTo>
                  <a:pt x="64" y="215"/>
                </a:lnTo>
                <a:lnTo>
                  <a:pt x="0" y="228"/>
                </a:lnTo>
                <a:lnTo>
                  <a:pt x="0" y="139"/>
                </a:lnTo>
                <a:lnTo>
                  <a:pt x="26" y="139"/>
                </a:lnTo>
                <a:lnTo>
                  <a:pt x="64" y="127"/>
                </a:lnTo>
                <a:lnTo>
                  <a:pt x="90" y="127"/>
                </a:lnTo>
                <a:lnTo>
                  <a:pt x="128" y="114"/>
                </a:lnTo>
                <a:lnTo>
                  <a:pt x="179" y="114"/>
                </a:lnTo>
                <a:lnTo>
                  <a:pt x="229" y="101"/>
                </a:lnTo>
                <a:lnTo>
                  <a:pt x="280" y="89"/>
                </a:lnTo>
                <a:lnTo>
                  <a:pt x="344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6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白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鹤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5287964" y="4917017"/>
            <a:ext cx="358457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左上边是冖、一撇从横的上边起笔、要长，隹字要写紧凑，鸟字要窄长。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鹤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83210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hè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5964" y="4167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5963" y="5276851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丹顶鹤   鹤发童颜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5963" y="5831417"/>
            <a:ext cx="451961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几只白鹤在水边悠闲地觅食。 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5964" y="472440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H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鸟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7684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9" name="圆角矩形 28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63" grpId="0" animBg="1"/>
      <p:bldP spid="60464" grpId="0" animBg="1"/>
      <p:bldP spid="60465" grpId="0" animBg="1"/>
      <p:bldP spid="60466" grpId="0" animBg="1"/>
      <p:bldP spid="60467" grpId="0" animBg="1"/>
      <p:bldP spid="60468" grpId="0" animBg="1"/>
      <p:bldP spid="60469" grpId="0" animBg="1"/>
      <p:bldP spid="60471" grpId="0" animBg="1"/>
      <p:bldP spid="60472" grpId="0" animBg="1"/>
      <p:bldP spid="60474" grpId="0" animBg="1"/>
      <p:bldP spid="60476" grpId="0" animBg="1"/>
      <p:bldP spid="60462" grpId="0" animBg="1"/>
      <p:bldP spid="60470" grpId="0" animBg="1"/>
      <p:bldP spid="60475" grpId="0" animBg="1"/>
      <p:bldP spid="60473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85" name="Rectangle 24"/>
          <p:cNvSpPr>
            <a:spLocks noChangeArrowheads="1"/>
          </p:cNvSpPr>
          <p:nvPr/>
        </p:nvSpPr>
        <p:spPr bwMode="auto">
          <a:xfrm>
            <a:off x="5891058" y="2167467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62492" name="Freeform 28"/>
          <p:cNvSpPr/>
          <p:nvPr/>
        </p:nvSpPr>
        <p:spPr bwMode="auto">
          <a:xfrm>
            <a:off x="6659563" y="2425701"/>
            <a:ext cx="152400" cy="234951"/>
          </a:xfrm>
          <a:custGeom>
            <a:avLst/>
            <a:gdLst>
              <a:gd name="T0" fmla="*/ 2147483647 w 242"/>
              <a:gd name="T1" fmla="*/ 2147483647 h 279"/>
              <a:gd name="T2" fmla="*/ 2147483647 w 242"/>
              <a:gd name="T3" fmla="*/ 2147483647 h 279"/>
              <a:gd name="T4" fmla="*/ 2147483647 w 242"/>
              <a:gd name="T5" fmla="*/ 2147483647 h 279"/>
              <a:gd name="T6" fmla="*/ 2147483647 w 242"/>
              <a:gd name="T7" fmla="*/ 2147483647 h 279"/>
              <a:gd name="T8" fmla="*/ 2147483647 w 242"/>
              <a:gd name="T9" fmla="*/ 2147483647 h 279"/>
              <a:gd name="T10" fmla="*/ 2147483647 w 242"/>
              <a:gd name="T11" fmla="*/ 2147483647 h 279"/>
              <a:gd name="T12" fmla="*/ 2147483647 w 242"/>
              <a:gd name="T13" fmla="*/ 2147483647 h 279"/>
              <a:gd name="T14" fmla="*/ 2147483647 w 242"/>
              <a:gd name="T15" fmla="*/ 2147483647 h 279"/>
              <a:gd name="T16" fmla="*/ 2147483647 w 242"/>
              <a:gd name="T17" fmla="*/ 2147483647 h 279"/>
              <a:gd name="T18" fmla="*/ 2147483647 w 242"/>
              <a:gd name="T19" fmla="*/ 2147483647 h 279"/>
              <a:gd name="T20" fmla="*/ 2147483647 w 242"/>
              <a:gd name="T21" fmla="*/ 2147483647 h 279"/>
              <a:gd name="T22" fmla="*/ 2147483647 w 242"/>
              <a:gd name="T23" fmla="*/ 2147483647 h 279"/>
              <a:gd name="T24" fmla="*/ 2147483647 w 242"/>
              <a:gd name="T25" fmla="*/ 2147483647 h 279"/>
              <a:gd name="T26" fmla="*/ 2147483647 w 242"/>
              <a:gd name="T27" fmla="*/ 2147483647 h 279"/>
              <a:gd name="T28" fmla="*/ 2147483647 w 242"/>
              <a:gd name="T29" fmla="*/ 2147483647 h 279"/>
              <a:gd name="T30" fmla="*/ 2147483647 w 242"/>
              <a:gd name="T31" fmla="*/ 2147483647 h 279"/>
              <a:gd name="T32" fmla="*/ 2147483647 w 242"/>
              <a:gd name="T33" fmla="*/ 2147483647 h 279"/>
              <a:gd name="T34" fmla="*/ 2147483647 w 242"/>
              <a:gd name="T35" fmla="*/ 2147483647 h 279"/>
              <a:gd name="T36" fmla="*/ 2147483647 w 242"/>
              <a:gd name="T37" fmla="*/ 2147483647 h 279"/>
              <a:gd name="T38" fmla="*/ 2147483647 w 242"/>
              <a:gd name="T39" fmla="*/ 2147483647 h 279"/>
              <a:gd name="T40" fmla="*/ 2147483647 w 242"/>
              <a:gd name="T41" fmla="*/ 2147483647 h 279"/>
              <a:gd name="T42" fmla="*/ 2147483647 w 242"/>
              <a:gd name="T43" fmla="*/ 2147483647 h 279"/>
              <a:gd name="T44" fmla="*/ 0 w 242"/>
              <a:gd name="T45" fmla="*/ 2147483647 h 279"/>
              <a:gd name="T46" fmla="*/ 0 w 242"/>
              <a:gd name="T47" fmla="*/ 2147483647 h 279"/>
              <a:gd name="T48" fmla="*/ 0 w 242"/>
              <a:gd name="T49" fmla="*/ 0 h 279"/>
              <a:gd name="T50" fmla="*/ 2147483647 w 242"/>
              <a:gd name="T51" fmla="*/ 2147483647 h 279"/>
              <a:gd name="T52" fmla="*/ 2147483647 w 242"/>
              <a:gd name="T53" fmla="*/ 2147483647 h 279"/>
              <a:gd name="T54" fmla="*/ 2147483647 w 242"/>
              <a:gd name="T55" fmla="*/ 2147483647 h 279"/>
              <a:gd name="T56" fmla="*/ 2147483647 w 242"/>
              <a:gd name="T57" fmla="*/ 2147483647 h 279"/>
              <a:gd name="T58" fmla="*/ 2147483647 w 242"/>
              <a:gd name="T59" fmla="*/ 2147483647 h 279"/>
              <a:gd name="T60" fmla="*/ 2147483647 w 242"/>
              <a:gd name="T61" fmla="*/ 2147483647 h 279"/>
              <a:gd name="T62" fmla="*/ 2147483647 w 242"/>
              <a:gd name="T63" fmla="*/ 2147483647 h 279"/>
              <a:gd name="T64" fmla="*/ 2147483647 w 242"/>
              <a:gd name="T65" fmla="*/ 2147483647 h 279"/>
              <a:gd name="T66" fmla="*/ 2147483647 w 242"/>
              <a:gd name="T67" fmla="*/ 2147483647 h 279"/>
              <a:gd name="T68" fmla="*/ 2147483647 w 242"/>
              <a:gd name="T69" fmla="*/ 2147483647 h 279"/>
              <a:gd name="T70" fmla="*/ 2147483647 w 242"/>
              <a:gd name="T71" fmla="*/ 2147483647 h 279"/>
              <a:gd name="T72" fmla="*/ 2147483647 w 242"/>
              <a:gd name="T73" fmla="*/ 2147483647 h 279"/>
              <a:gd name="T74" fmla="*/ 2147483647 w 242"/>
              <a:gd name="T75" fmla="*/ 2147483647 h 2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2"/>
              <a:gd name="T115" fmla="*/ 0 h 279"/>
              <a:gd name="T116" fmla="*/ 242 w 242"/>
              <a:gd name="T117" fmla="*/ 279 h 27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2" h="279">
                <a:moveTo>
                  <a:pt x="242" y="203"/>
                </a:moveTo>
                <a:lnTo>
                  <a:pt x="242" y="215"/>
                </a:lnTo>
                <a:lnTo>
                  <a:pt x="229" y="228"/>
                </a:lnTo>
                <a:lnTo>
                  <a:pt x="229" y="253"/>
                </a:lnTo>
                <a:lnTo>
                  <a:pt x="216" y="253"/>
                </a:lnTo>
                <a:lnTo>
                  <a:pt x="203" y="266"/>
                </a:lnTo>
                <a:lnTo>
                  <a:pt x="203" y="279"/>
                </a:lnTo>
                <a:lnTo>
                  <a:pt x="191" y="279"/>
                </a:lnTo>
                <a:lnTo>
                  <a:pt x="178" y="279"/>
                </a:lnTo>
                <a:lnTo>
                  <a:pt x="165" y="266"/>
                </a:lnTo>
                <a:lnTo>
                  <a:pt x="153" y="253"/>
                </a:lnTo>
                <a:lnTo>
                  <a:pt x="140" y="241"/>
                </a:lnTo>
                <a:lnTo>
                  <a:pt x="127" y="228"/>
                </a:lnTo>
                <a:lnTo>
                  <a:pt x="114" y="203"/>
                </a:lnTo>
                <a:lnTo>
                  <a:pt x="89" y="177"/>
                </a:lnTo>
                <a:lnTo>
                  <a:pt x="76" y="152"/>
                </a:lnTo>
                <a:lnTo>
                  <a:pt x="51" y="126"/>
                </a:lnTo>
                <a:lnTo>
                  <a:pt x="38" y="101"/>
                </a:lnTo>
                <a:lnTo>
                  <a:pt x="25" y="76"/>
                </a:lnTo>
                <a:lnTo>
                  <a:pt x="13" y="63"/>
                </a:lnTo>
                <a:lnTo>
                  <a:pt x="13" y="38"/>
                </a:lnTo>
                <a:lnTo>
                  <a:pt x="0" y="25"/>
                </a:lnTo>
                <a:lnTo>
                  <a:pt x="0" y="12"/>
                </a:lnTo>
                <a:lnTo>
                  <a:pt x="0" y="0"/>
                </a:lnTo>
                <a:lnTo>
                  <a:pt x="64" y="12"/>
                </a:lnTo>
                <a:lnTo>
                  <a:pt x="114" y="12"/>
                </a:lnTo>
                <a:lnTo>
                  <a:pt x="153" y="25"/>
                </a:lnTo>
                <a:lnTo>
                  <a:pt x="191" y="50"/>
                </a:lnTo>
                <a:lnTo>
                  <a:pt x="216" y="63"/>
                </a:lnTo>
                <a:lnTo>
                  <a:pt x="229" y="76"/>
                </a:lnTo>
                <a:lnTo>
                  <a:pt x="229" y="101"/>
                </a:lnTo>
                <a:lnTo>
                  <a:pt x="242" y="114"/>
                </a:lnTo>
                <a:lnTo>
                  <a:pt x="242" y="139"/>
                </a:lnTo>
                <a:lnTo>
                  <a:pt x="242" y="152"/>
                </a:lnTo>
                <a:lnTo>
                  <a:pt x="242" y="177"/>
                </a:lnTo>
                <a:lnTo>
                  <a:pt x="242" y="2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5" name="Freeform 31"/>
          <p:cNvSpPr/>
          <p:nvPr/>
        </p:nvSpPr>
        <p:spPr bwMode="auto">
          <a:xfrm>
            <a:off x="6618289" y="2618318"/>
            <a:ext cx="663575" cy="234949"/>
          </a:xfrm>
          <a:custGeom>
            <a:avLst/>
            <a:gdLst>
              <a:gd name="T0" fmla="*/ 2147483647 w 1044"/>
              <a:gd name="T1" fmla="*/ 2147483647 h 278"/>
              <a:gd name="T2" fmla="*/ 2147483647 w 1044"/>
              <a:gd name="T3" fmla="*/ 2147483647 h 278"/>
              <a:gd name="T4" fmla="*/ 2147483647 w 1044"/>
              <a:gd name="T5" fmla="*/ 2147483647 h 278"/>
              <a:gd name="T6" fmla="*/ 2147483647 w 1044"/>
              <a:gd name="T7" fmla="*/ 2147483647 h 278"/>
              <a:gd name="T8" fmla="*/ 2147483647 w 1044"/>
              <a:gd name="T9" fmla="*/ 2147483647 h 278"/>
              <a:gd name="T10" fmla="*/ 2147483647 w 1044"/>
              <a:gd name="T11" fmla="*/ 2147483647 h 278"/>
              <a:gd name="T12" fmla="*/ 2147483647 w 1044"/>
              <a:gd name="T13" fmla="*/ 0 h 278"/>
              <a:gd name="T14" fmla="*/ 2147483647 w 1044"/>
              <a:gd name="T15" fmla="*/ 0 h 278"/>
              <a:gd name="T16" fmla="*/ 2147483647 w 1044"/>
              <a:gd name="T17" fmla="*/ 0 h 278"/>
              <a:gd name="T18" fmla="*/ 2147483647 w 1044"/>
              <a:gd name="T19" fmla="*/ 2147483647 h 278"/>
              <a:gd name="T20" fmla="*/ 2147483647 w 1044"/>
              <a:gd name="T21" fmla="*/ 2147483647 h 278"/>
              <a:gd name="T22" fmla="*/ 2147483647 w 1044"/>
              <a:gd name="T23" fmla="*/ 2147483647 h 278"/>
              <a:gd name="T24" fmla="*/ 2147483647 w 1044"/>
              <a:gd name="T25" fmla="*/ 2147483647 h 278"/>
              <a:gd name="T26" fmla="*/ 2147483647 w 1044"/>
              <a:gd name="T27" fmla="*/ 2147483647 h 278"/>
              <a:gd name="T28" fmla="*/ 2147483647 w 1044"/>
              <a:gd name="T29" fmla="*/ 2147483647 h 278"/>
              <a:gd name="T30" fmla="*/ 2147483647 w 1044"/>
              <a:gd name="T31" fmla="*/ 2147483647 h 278"/>
              <a:gd name="T32" fmla="*/ 2147483647 w 1044"/>
              <a:gd name="T33" fmla="*/ 2147483647 h 278"/>
              <a:gd name="T34" fmla="*/ 2147483647 w 1044"/>
              <a:gd name="T35" fmla="*/ 2147483647 h 278"/>
              <a:gd name="T36" fmla="*/ 2147483647 w 1044"/>
              <a:gd name="T37" fmla="*/ 2147483647 h 278"/>
              <a:gd name="T38" fmla="*/ 2147483647 w 1044"/>
              <a:gd name="T39" fmla="*/ 2147483647 h 278"/>
              <a:gd name="T40" fmla="*/ 2147483647 w 1044"/>
              <a:gd name="T41" fmla="*/ 2147483647 h 278"/>
              <a:gd name="T42" fmla="*/ 2147483647 w 1044"/>
              <a:gd name="T43" fmla="*/ 2147483647 h 278"/>
              <a:gd name="T44" fmla="*/ 2147483647 w 1044"/>
              <a:gd name="T45" fmla="*/ 2147483647 h 278"/>
              <a:gd name="T46" fmla="*/ 2147483647 w 1044"/>
              <a:gd name="T47" fmla="*/ 2147483647 h 278"/>
              <a:gd name="T48" fmla="*/ 2147483647 w 1044"/>
              <a:gd name="T49" fmla="*/ 2147483647 h 278"/>
              <a:gd name="T50" fmla="*/ 2147483647 w 1044"/>
              <a:gd name="T51" fmla="*/ 2147483647 h 278"/>
              <a:gd name="T52" fmla="*/ 2147483647 w 1044"/>
              <a:gd name="T53" fmla="*/ 2147483647 h 278"/>
              <a:gd name="T54" fmla="*/ 2147483647 w 1044"/>
              <a:gd name="T55" fmla="*/ 2147483647 h 278"/>
              <a:gd name="T56" fmla="*/ 2147483647 w 1044"/>
              <a:gd name="T57" fmla="*/ 2147483647 h 278"/>
              <a:gd name="T58" fmla="*/ 2147483647 w 1044"/>
              <a:gd name="T59" fmla="*/ 2147483647 h 278"/>
              <a:gd name="T60" fmla="*/ 2147483647 w 1044"/>
              <a:gd name="T61" fmla="*/ 2147483647 h 278"/>
              <a:gd name="T62" fmla="*/ 0 w 1044"/>
              <a:gd name="T63" fmla="*/ 2147483647 h 278"/>
              <a:gd name="T64" fmla="*/ 0 w 1044"/>
              <a:gd name="T65" fmla="*/ 2147483647 h 278"/>
              <a:gd name="T66" fmla="*/ 2147483647 w 1044"/>
              <a:gd name="T67" fmla="*/ 2147483647 h 278"/>
              <a:gd name="T68" fmla="*/ 2147483647 w 1044"/>
              <a:gd name="T69" fmla="*/ 2147483647 h 278"/>
              <a:gd name="T70" fmla="*/ 2147483647 w 1044"/>
              <a:gd name="T71" fmla="*/ 2147483647 h 278"/>
              <a:gd name="T72" fmla="*/ 2147483647 w 1044"/>
              <a:gd name="T73" fmla="*/ 2147483647 h 278"/>
              <a:gd name="T74" fmla="*/ 2147483647 w 1044"/>
              <a:gd name="T75" fmla="*/ 2147483647 h 278"/>
              <a:gd name="T76" fmla="*/ 2147483647 w 1044"/>
              <a:gd name="T77" fmla="*/ 2147483647 h 278"/>
              <a:gd name="T78" fmla="*/ 2147483647 w 1044"/>
              <a:gd name="T79" fmla="*/ 2147483647 h 278"/>
              <a:gd name="T80" fmla="*/ 2147483647 w 1044"/>
              <a:gd name="T81" fmla="*/ 2147483647 h 27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44"/>
              <a:gd name="T124" fmla="*/ 0 h 278"/>
              <a:gd name="T125" fmla="*/ 1044 w 1044"/>
              <a:gd name="T126" fmla="*/ 278 h 27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44" h="278">
                <a:moveTo>
                  <a:pt x="433" y="101"/>
                </a:moveTo>
                <a:lnTo>
                  <a:pt x="484" y="88"/>
                </a:lnTo>
                <a:lnTo>
                  <a:pt x="535" y="76"/>
                </a:lnTo>
                <a:lnTo>
                  <a:pt x="573" y="63"/>
                </a:lnTo>
                <a:lnTo>
                  <a:pt x="624" y="63"/>
                </a:lnTo>
                <a:lnTo>
                  <a:pt x="662" y="50"/>
                </a:lnTo>
                <a:lnTo>
                  <a:pt x="700" y="38"/>
                </a:lnTo>
                <a:lnTo>
                  <a:pt x="738" y="38"/>
                </a:lnTo>
                <a:lnTo>
                  <a:pt x="764" y="25"/>
                </a:lnTo>
                <a:lnTo>
                  <a:pt x="789" y="25"/>
                </a:lnTo>
                <a:lnTo>
                  <a:pt x="815" y="12"/>
                </a:lnTo>
                <a:lnTo>
                  <a:pt x="840" y="12"/>
                </a:lnTo>
                <a:lnTo>
                  <a:pt x="865" y="12"/>
                </a:lnTo>
                <a:lnTo>
                  <a:pt x="878" y="0"/>
                </a:lnTo>
                <a:lnTo>
                  <a:pt x="891" y="0"/>
                </a:lnTo>
                <a:lnTo>
                  <a:pt x="904" y="0"/>
                </a:lnTo>
                <a:lnTo>
                  <a:pt x="929" y="0"/>
                </a:lnTo>
                <a:lnTo>
                  <a:pt x="954" y="0"/>
                </a:lnTo>
                <a:lnTo>
                  <a:pt x="980" y="12"/>
                </a:lnTo>
                <a:lnTo>
                  <a:pt x="993" y="12"/>
                </a:lnTo>
                <a:lnTo>
                  <a:pt x="1018" y="25"/>
                </a:lnTo>
                <a:lnTo>
                  <a:pt x="1031" y="38"/>
                </a:lnTo>
                <a:lnTo>
                  <a:pt x="1044" y="50"/>
                </a:lnTo>
                <a:lnTo>
                  <a:pt x="1044" y="63"/>
                </a:lnTo>
                <a:lnTo>
                  <a:pt x="1031" y="63"/>
                </a:lnTo>
                <a:lnTo>
                  <a:pt x="1031" y="76"/>
                </a:lnTo>
                <a:lnTo>
                  <a:pt x="1018" y="76"/>
                </a:lnTo>
                <a:lnTo>
                  <a:pt x="993" y="88"/>
                </a:lnTo>
                <a:lnTo>
                  <a:pt x="980" y="88"/>
                </a:lnTo>
                <a:lnTo>
                  <a:pt x="954" y="101"/>
                </a:lnTo>
                <a:lnTo>
                  <a:pt x="929" y="114"/>
                </a:lnTo>
                <a:lnTo>
                  <a:pt x="891" y="114"/>
                </a:lnTo>
                <a:lnTo>
                  <a:pt x="865" y="126"/>
                </a:lnTo>
                <a:lnTo>
                  <a:pt x="827" y="139"/>
                </a:lnTo>
                <a:lnTo>
                  <a:pt x="776" y="139"/>
                </a:lnTo>
                <a:lnTo>
                  <a:pt x="738" y="152"/>
                </a:lnTo>
                <a:lnTo>
                  <a:pt x="687" y="164"/>
                </a:lnTo>
                <a:lnTo>
                  <a:pt x="636" y="177"/>
                </a:lnTo>
                <a:lnTo>
                  <a:pt x="586" y="190"/>
                </a:lnTo>
                <a:lnTo>
                  <a:pt x="535" y="190"/>
                </a:lnTo>
                <a:lnTo>
                  <a:pt x="484" y="202"/>
                </a:lnTo>
                <a:lnTo>
                  <a:pt x="433" y="215"/>
                </a:lnTo>
                <a:lnTo>
                  <a:pt x="382" y="228"/>
                </a:lnTo>
                <a:lnTo>
                  <a:pt x="344" y="228"/>
                </a:lnTo>
                <a:lnTo>
                  <a:pt x="306" y="240"/>
                </a:lnTo>
                <a:lnTo>
                  <a:pt x="267" y="240"/>
                </a:lnTo>
                <a:lnTo>
                  <a:pt x="242" y="253"/>
                </a:lnTo>
                <a:lnTo>
                  <a:pt x="217" y="253"/>
                </a:lnTo>
                <a:lnTo>
                  <a:pt x="191" y="266"/>
                </a:lnTo>
                <a:lnTo>
                  <a:pt x="166" y="266"/>
                </a:lnTo>
                <a:lnTo>
                  <a:pt x="153" y="266"/>
                </a:lnTo>
                <a:lnTo>
                  <a:pt x="140" y="266"/>
                </a:lnTo>
                <a:lnTo>
                  <a:pt x="128" y="278"/>
                </a:lnTo>
                <a:lnTo>
                  <a:pt x="115" y="278"/>
                </a:lnTo>
                <a:lnTo>
                  <a:pt x="102" y="278"/>
                </a:lnTo>
                <a:lnTo>
                  <a:pt x="89" y="266"/>
                </a:lnTo>
                <a:lnTo>
                  <a:pt x="77" y="266"/>
                </a:lnTo>
                <a:lnTo>
                  <a:pt x="51" y="253"/>
                </a:lnTo>
                <a:lnTo>
                  <a:pt x="26" y="240"/>
                </a:lnTo>
                <a:lnTo>
                  <a:pt x="13" y="240"/>
                </a:lnTo>
                <a:lnTo>
                  <a:pt x="0" y="228"/>
                </a:lnTo>
                <a:lnTo>
                  <a:pt x="0" y="215"/>
                </a:lnTo>
                <a:lnTo>
                  <a:pt x="13" y="215"/>
                </a:lnTo>
                <a:lnTo>
                  <a:pt x="26" y="202"/>
                </a:lnTo>
                <a:lnTo>
                  <a:pt x="51" y="202"/>
                </a:lnTo>
                <a:lnTo>
                  <a:pt x="64" y="190"/>
                </a:lnTo>
                <a:lnTo>
                  <a:pt x="89" y="190"/>
                </a:lnTo>
                <a:lnTo>
                  <a:pt x="115" y="177"/>
                </a:lnTo>
                <a:lnTo>
                  <a:pt x="140" y="177"/>
                </a:lnTo>
                <a:lnTo>
                  <a:pt x="166" y="164"/>
                </a:lnTo>
                <a:lnTo>
                  <a:pt x="204" y="164"/>
                </a:lnTo>
                <a:lnTo>
                  <a:pt x="242" y="152"/>
                </a:lnTo>
                <a:lnTo>
                  <a:pt x="280" y="139"/>
                </a:lnTo>
                <a:lnTo>
                  <a:pt x="331" y="126"/>
                </a:lnTo>
                <a:lnTo>
                  <a:pt x="382" y="114"/>
                </a:lnTo>
                <a:lnTo>
                  <a:pt x="433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0" name="Freeform 36"/>
          <p:cNvSpPr/>
          <p:nvPr/>
        </p:nvSpPr>
        <p:spPr bwMode="auto">
          <a:xfrm>
            <a:off x="6618288" y="2918885"/>
            <a:ext cx="711200" cy="579967"/>
          </a:xfrm>
          <a:custGeom>
            <a:avLst/>
            <a:gdLst>
              <a:gd name="T0" fmla="*/ 2147483647 w 1120"/>
              <a:gd name="T1" fmla="*/ 2147483647 h 685"/>
              <a:gd name="T2" fmla="*/ 2147483647 w 1120"/>
              <a:gd name="T3" fmla="*/ 2147483647 h 685"/>
              <a:gd name="T4" fmla="*/ 2147483647 w 1120"/>
              <a:gd name="T5" fmla="*/ 2147483647 h 685"/>
              <a:gd name="T6" fmla="*/ 2147483647 w 1120"/>
              <a:gd name="T7" fmla="*/ 2147483647 h 685"/>
              <a:gd name="T8" fmla="*/ 2147483647 w 1120"/>
              <a:gd name="T9" fmla="*/ 2147483647 h 685"/>
              <a:gd name="T10" fmla="*/ 2147483647 w 1120"/>
              <a:gd name="T11" fmla="*/ 2147483647 h 685"/>
              <a:gd name="T12" fmla="*/ 2147483647 w 1120"/>
              <a:gd name="T13" fmla="*/ 2147483647 h 685"/>
              <a:gd name="T14" fmla="*/ 2147483647 w 1120"/>
              <a:gd name="T15" fmla="*/ 2147483647 h 685"/>
              <a:gd name="T16" fmla="*/ 2147483647 w 1120"/>
              <a:gd name="T17" fmla="*/ 2147483647 h 685"/>
              <a:gd name="T18" fmla="*/ 2147483647 w 1120"/>
              <a:gd name="T19" fmla="*/ 2147483647 h 685"/>
              <a:gd name="T20" fmla="*/ 2147483647 w 1120"/>
              <a:gd name="T21" fmla="*/ 2147483647 h 685"/>
              <a:gd name="T22" fmla="*/ 2147483647 w 1120"/>
              <a:gd name="T23" fmla="*/ 2147483647 h 685"/>
              <a:gd name="T24" fmla="*/ 2147483647 w 1120"/>
              <a:gd name="T25" fmla="*/ 2147483647 h 685"/>
              <a:gd name="T26" fmla="*/ 2147483647 w 1120"/>
              <a:gd name="T27" fmla="*/ 2147483647 h 685"/>
              <a:gd name="T28" fmla="*/ 2147483647 w 1120"/>
              <a:gd name="T29" fmla="*/ 2147483647 h 685"/>
              <a:gd name="T30" fmla="*/ 2147483647 w 1120"/>
              <a:gd name="T31" fmla="*/ 2147483647 h 685"/>
              <a:gd name="T32" fmla="*/ 2147483647 w 1120"/>
              <a:gd name="T33" fmla="*/ 2147483647 h 685"/>
              <a:gd name="T34" fmla="*/ 2147483647 w 1120"/>
              <a:gd name="T35" fmla="*/ 2147483647 h 685"/>
              <a:gd name="T36" fmla="*/ 2147483647 w 1120"/>
              <a:gd name="T37" fmla="*/ 2147483647 h 685"/>
              <a:gd name="T38" fmla="*/ 2147483647 w 1120"/>
              <a:gd name="T39" fmla="*/ 2147483647 h 685"/>
              <a:gd name="T40" fmla="*/ 2147483647 w 1120"/>
              <a:gd name="T41" fmla="*/ 2147483647 h 685"/>
              <a:gd name="T42" fmla="*/ 2147483647 w 1120"/>
              <a:gd name="T43" fmla="*/ 2147483647 h 685"/>
              <a:gd name="T44" fmla="*/ 2147483647 w 1120"/>
              <a:gd name="T45" fmla="*/ 2147483647 h 685"/>
              <a:gd name="T46" fmla="*/ 2147483647 w 1120"/>
              <a:gd name="T47" fmla="*/ 2147483647 h 685"/>
              <a:gd name="T48" fmla="*/ 2147483647 w 1120"/>
              <a:gd name="T49" fmla="*/ 2147483647 h 685"/>
              <a:gd name="T50" fmla="*/ 2147483647 w 1120"/>
              <a:gd name="T51" fmla="*/ 2147483647 h 685"/>
              <a:gd name="T52" fmla="*/ 2147483647 w 1120"/>
              <a:gd name="T53" fmla="*/ 2147483647 h 685"/>
              <a:gd name="T54" fmla="*/ 2147483647 w 1120"/>
              <a:gd name="T55" fmla="*/ 2147483647 h 685"/>
              <a:gd name="T56" fmla="*/ 2147483647 w 1120"/>
              <a:gd name="T57" fmla="*/ 2147483647 h 685"/>
              <a:gd name="T58" fmla="*/ 2147483647 w 1120"/>
              <a:gd name="T59" fmla="*/ 2147483647 h 685"/>
              <a:gd name="T60" fmla="*/ 2147483647 w 1120"/>
              <a:gd name="T61" fmla="*/ 2147483647 h 685"/>
              <a:gd name="T62" fmla="*/ 2147483647 w 1120"/>
              <a:gd name="T63" fmla="*/ 2147483647 h 685"/>
              <a:gd name="T64" fmla="*/ 2147483647 w 1120"/>
              <a:gd name="T65" fmla="*/ 2147483647 h 685"/>
              <a:gd name="T66" fmla="*/ 2147483647 w 1120"/>
              <a:gd name="T67" fmla="*/ 2147483647 h 685"/>
              <a:gd name="T68" fmla="*/ 2147483647 w 1120"/>
              <a:gd name="T69" fmla="*/ 2147483647 h 685"/>
              <a:gd name="T70" fmla="*/ 2147483647 w 1120"/>
              <a:gd name="T71" fmla="*/ 2147483647 h 685"/>
              <a:gd name="T72" fmla="*/ 2147483647 w 1120"/>
              <a:gd name="T73" fmla="*/ 2147483647 h 685"/>
              <a:gd name="T74" fmla="*/ 2147483647 w 1120"/>
              <a:gd name="T75" fmla="*/ 2147483647 h 685"/>
              <a:gd name="T76" fmla="*/ 2147483647 w 1120"/>
              <a:gd name="T77" fmla="*/ 2147483647 h 685"/>
              <a:gd name="T78" fmla="*/ 2147483647 w 1120"/>
              <a:gd name="T79" fmla="*/ 2147483647 h 685"/>
              <a:gd name="T80" fmla="*/ 2147483647 w 1120"/>
              <a:gd name="T81" fmla="*/ 2147483647 h 685"/>
              <a:gd name="T82" fmla="*/ 2147483647 w 1120"/>
              <a:gd name="T83" fmla="*/ 2147483647 h 685"/>
              <a:gd name="T84" fmla="*/ 2147483647 w 1120"/>
              <a:gd name="T85" fmla="*/ 2147483647 h 685"/>
              <a:gd name="T86" fmla="*/ 2147483647 w 1120"/>
              <a:gd name="T87" fmla="*/ 2147483647 h 685"/>
              <a:gd name="T88" fmla="*/ 2147483647 w 1120"/>
              <a:gd name="T89" fmla="*/ 2147483647 h 685"/>
              <a:gd name="T90" fmla="*/ 2147483647 w 1120"/>
              <a:gd name="T91" fmla="*/ 2147483647 h 685"/>
              <a:gd name="T92" fmla="*/ 2147483647 w 1120"/>
              <a:gd name="T93" fmla="*/ 0 h 685"/>
              <a:gd name="T94" fmla="*/ 2147483647 w 1120"/>
              <a:gd name="T95" fmla="*/ 0 h 685"/>
              <a:gd name="T96" fmla="*/ 2147483647 w 1120"/>
              <a:gd name="T97" fmla="*/ 0 h 685"/>
              <a:gd name="T98" fmla="*/ 2147483647 w 1120"/>
              <a:gd name="T99" fmla="*/ 2147483647 h 685"/>
              <a:gd name="T100" fmla="*/ 2147483647 w 1120"/>
              <a:gd name="T101" fmla="*/ 2147483647 h 685"/>
              <a:gd name="T102" fmla="*/ 2147483647 w 1120"/>
              <a:gd name="T103" fmla="*/ 2147483647 h 685"/>
              <a:gd name="T104" fmla="*/ 2147483647 w 1120"/>
              <a:gd name="T105" fmla="*/ 2147483647 h 685"/>
              <a:gd name="T106" fmla="*/ 2147483647 w 1120"/>
              <a:gd name="T107" fmla="*/ 2147483647 h 685"/>
              <a:gd name="T108" fmla="*/ 2147483647 w 1120"/>
              <a:gd name="T109" fmla="*/ 2147483647 h 685"/>
              <a:gd name="T110" fmla="*/ 2147483647 w 1120"/>
              <a:gd name="T111" fmla="*/ 2147483647 h 685"/>
              <a:gd name="T112" fmla="*/ 2147483647 w 1120"/>
              <a:gd name="T113" fmla="*/ 2147483647 h 685"/>
              <a:gd name="T114" fmla="*/ 2147483647 w 1120"/>
              <a:gd name="T115" fmla="*/ 2147483647 h 685"/>
              <a:gd name="T116" fmla="*/ 2147483647 w 1120"/>
              <a:gd name="T117" fmla="*/ 2147483647 h 685"/>
              <a:gd name="T118" fmla="*/ 2147483647 w 1120"/>
              <a:gd name="T119" fmla="*/ 2147483647 h 685"/>
              <a:gd name="T120" fmla="*/ 2147483647 w 1120"/>
              <a:gd name="T121" fmla="*/ 2147483647 h 685"/>
              <a:gd name="T122" fmla="*/ 2147483647 w 1120"/>
              <a:gd name="T123" fmla="*/ 2147483647 h 6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0"/>
              <a:gd name="T187" fmla="*/ 0 h 685"/>
              <a:gd name="T188" fmla="*/ 1120 w 1120"/>
              <a:gd name="T189" fmla="*/ 685 h 6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0" h="685">
                <a:moveTo>
                  <a:pt x="1018" y="330"/>
                </a:moveTo>
                <a:lnTo>
                  <a:pt x="1018" y="355"/>
                </a:lnTo>
                <a:lnTo>
                  <a:pt x="1005" y="393"/>
                </a:lnTo>
                <a:lnTo>
                  <a:pt x="1005" y="431"/>
                </a:lnTo>
                <a:lnTo>
                  <a:pt x="1005" y="469"/>
                </a:lnTo>
                <a:lnTo>
                  <a:pt x="993" y="520"/>
                </a:lnTo>
                <a:lnTo>
                  <a:pt x="993" y="571"/>
                </a:lnTo>
                <a:lnTo>
                  <a:pt x="993" y="621"/>
                </a:lnTo>
                <a:lnTo>
                  <a:pt x="980" y="685"/>
                </a:lnTo>
                <a:lnTo>
                  <a:pt x="865" y="685"/>
                </a:lnTo>
                <a:lnTo>
                  <a:pt x="865" y="621"/>
                </a:lnTo>
                <a:lnTo>
                  <a:pt x="878" y="558"/>
                </a:lnTo>
                <a:lnTo>
                  <a:pt x="878" y="507"/>
                </a:lnTo>
                <a:lnTo>
                  <a:pt x="891" y="456"/>
                </a:lnTo>
                <a:lnTo>
                  <a:pt x="891" y="418"/>
                </a:lnTo>
                <a:lnTo>
                  <a:pt x="891" y="368"/>
                </a:lnTo>
                <a:lnTo>
                  <a:pt x="904" y="330"/>
                </a:lnTo>
                <a:lnTo>
                  <a:pt x="904" y="304"/>
                </a:lnTo>
                <a:lnTo>
                  <a:pt x="904" y="266"/>
                </a:lnTo>
                <a:lnTo>
                  <a:pt x="904" y="241"/>
                </a:lnTo>
                <a:lnTo>
                  <a:pt x="904" y="216"/>
                </a:lnTo>
                <a:lnTo>
                  <a:pt x="916" y="203"/>
                </a:lnTo>
                <a:lnTo>
                  <a:pt x="916" y="178"/>
                </a:lnTo>
                <a:lnTo>
                  <a:pt x="916" y="165"/>
                </a:lnTo>
                <a:lnTo>
                  <a:pt x="904" y="165"/>
                </a:lnTo>
                <a:lnTo>
                  <a:pt x="904" y="152"/>
                </a:lnTo>
                <a:lnTo>
                  <a:pt x="891" y="140"/>
                </a:lnTo>
                <a:lnTo>
                  <a:pt x="878" y="140"/>
                </a:lnTo>
                <a:lnTo>
                  <a:pt x="865" y="140"/>
                </a:lnTo>
                <a:lnTo>
                  <a:pt x="853" y="140"/>
                </a:lnTo>
                <a:lnTo>
                  <a:pt x="840" y="140"/>
                </a:lnTo>
                <a:lnTo>
                  <a:pt x="827" y="140"/>
                </a:lnTo>
                <a:lnTo>
                  <a:pt x="815" y="140"/>
                </a:lnTo>
                <a:lnTo>
                  <a:pt x="789" y="140"/>
                </a:lnTo>
                <a:lnTo>
                  <a:pt x="776" y="152"/>
                </a:lnTo>
                <a:lnTo>
                  <a:pt x="751" y="152"/>
                </a:lnTo>
                <a:lnTo>
                  <a:pt x="725" y="152"/>
                </a:lnTo>
                <a:lnTo>
                  <a:pt x="687" y="165"/>
                </a:lnTo>
                <a:lnTo>
                  <a:pt x="662" y="165"/>
                </a:lnTo>
                <a:lnTo>
                  <a:pt x="624" y="178"/>
                </a:lnTo>
                <a:lnTo>
                  <a:pt x="598" y="178"/>
                </a:lnTo>
                <a:lnTo>
                  <a:pt x="560" y="190"/>
                </a:lnTo>
                <a:lnTo>
                  <a:pt x="509" y="190"/>
                </a:lnTo>
                <a:lnTo>
                  <a:pt x="471" y="203"/>
                </a:lnTo>
                <a:lnTo>
                  <a:pt x="433" y="216"/>
                </a:lnTo>
                <a:lnTo>
                  <a:pt x="382" y="216"/>
                </a:lnTo>
                <a:lnTo>
                  <a:pt x="344" y="228"/>
                </a:lnTo>
                <a:lnTo>
                  <a:pt x="306" y="228"/>
                </a:lnTo>
                <a:lnTo>
                  <a:pt x="280" y="241"/>
                </a:lnTo>
                <a:lnTo>
                  <a:pt x="242" y="241"/>
                </a:lnTo>
                <a:lnTo>
                  <a:pt x="217" y="254"/>
                </a:lnTo>
                <a:lnTo>
                  <a:pt x="191" y="254"/>
                </a:lnTo>
                <a:lnTo>
                  <a:pt x="166" y="254"/>
                </a:lnTo>
                <a:lnTo>
                  <a:pt x="140" y="254"/>
                </a:lnTo>
                <a:lnTo>
                  <a:pt x="128" y="266"/>
                </a:lnTo>
                <a:lnTo>
                  <a:pt x="115" y="266"/>
                </a:lnTo>
                <a:lnTo>
                  <a:pt x="102" y="266"/>
                </a:lnTo>
                <a:lnTo>
                  <a:pt x="89" y="266"/>
                </a:lnTo>
                <a:lnTo>
                  <a:pt x="77" y="254"/>
                </a:lnTo>
                <a:lnTo>
                  <a:pt x="64" y="254"/>
                </a:lnTo>
                <a:lnTo>
                  <a:pt x="51" y="254"/>
                </a:lnTo>
                <a:lnTo>
                  <a:pt x="26" y="241"/>
                </a:lnTo>
                <a:lnTo>
                  <a:pt x="13" y="228"/>
                </a:lnTo>
                <a:lnTo>
                  <a:pt x="13" y="216"/>
                </a:lnTo>
                <a:lnTo>
                  <a:pt x="0" y="203"/>
                </a:lnTo>
                <a:lnTo>
                  <a:pt x="13" y="203"/>
                </a:lnTo>
                <a:lnTo>
                  <a:pt x="13" y="190"/>
                </a:lnTo>
                <a:lnTo>
                  <a:pt x="26" y="190"/>
                </a:lnTo>
                <a:lnTo>
                  <a:pt x="38" y="178"/>
                </a:lnTo>
                <a:lnTo>
                  <a:pt x="51" y="178"/>
                </a:lnTo>
                <a:lnTo>
                  <a:pt x="64" y="165"/>
                </a:lnTo>
                <a:lnTo>
                  <a:pt x="89" y="165"/>
                </a:lnTo>
                <a:lnTo>
                  <a:pt x="115" y="165"/>
                </a:lnTo>
                <a:lnTo>
                  <a:pt x="153" y="152"/>
                </a:lnTo>
                <a:lnTo>
                  <a:pt x="178" y="152"/>
                </a:lnTo>
                <a:lnTo>
                  <a:pt x="217" y="140"/>
                </a:lnTo>
                <a:lnTo>
                  <a:pt x="255" y="140"/>
                </a:lnTo>
                <a:lnTo>
                  <a:pt x="293" y="127"/>
                </a:lnTo>
                <a:lnTo>
                  <a:pt x="344" y="127"/>
                </a:lnTo>
                <a:lnTo>
                  <a:pt x="509" y="89"/>
                </a:lnTo>
                <a:lnTo>
                  <a:pt x="586" y="76"/>
                </a:lnTo>
                <a:lnTo>
                  <a:pt x="662" y="64"/>
                </a:lnTo>
                <a:lnTo>
                  <a:pt x="700" y="64"/>
                </a:lnTo>
                <a:lnTo>
                  <a:pt x="725" y="51"/>
                </a:lnTo>
                <a:lnTo>
                  <a:pt x="764" y="51"/>
                </a:lnTo>
                <a:lnTo>
                  <a:pt x="789" y="38"/>
                </a:lnTo>
                <a:lnTo>
                  <a:pt x="802" y="38"/>
                </a:lnTo>
                <a:lnTo>
                  <a:pt x="827" y="38"/>
                </a:lnTo>
                <a:lnTo>
                  <a:pt x="840" y="26"/>
                </a:lnTo>
                <a:lnTo>
                  <a:pt x="853" y="13"/>
                </a:lnTo>
                <a:lnTo>
                  <a:pt x="865" y="0"/>
                </a:lnTo>
                <a:lnTo>
                  <a:pt x="878" y="0"/>
                </a:lnTo>
                <a:lnTo>
                  <a:pt x="891" y="0"/>
                </a:lnTo>
                <a:lnTo>
                  <a:pt x="904" y="0"/>
                </a:lnTo>
                <a:lnTo>
                  <a:pt x="916" y="0"/>
                </a:lnTo>
                <a:lnTo>
                  <a:pt x="929" y="13"/>
                </a:lnTo>
                <a:lnTo>
                  <a:pt x="942" y="13"/>
                </a:lnTo>
                <a:lnTo>
                  <a:pt x="967" y="26"/>
                </a:lnTo>
                <a:lnTo>
                  <a:pt x="980" y="38"/>
                </a:lnTo>
                <a:lnTo>
                  <a:pt x="1005" y="38"/>
                </a:lnTo>
                <a:lnTo>
                  <a:pt x="1031" y="51"/>
                </a:lnTo>
                <a:lnTo>
                  <a:pt x="1056" y="64"/>
                </a:lnTo>
                <a:lnTo>
                  <a:pt x="1069" y="76"/>
                </a:lnTo>
                <a:lnTo>
                  <a:pt x="1082" y="89"/>
                </a:lnTo>
                <a:lnTo>
                  <a:pt x="1094" y="102"/>
                </a:lnTo>
                <a:lnTo>
                  <a:pt x="1107" y="114"/>
                </a:lnTo>
                <a:lnTo>
                  <a:pt x="1120" y="114"/>
                </a:lnTo>
                <a:lnTo>
                  <a:pt x="1120" y="127"/>
                </a:lnTo>
                <a:lnTo>
                  <a:pt x="1120" y="140"/>
                </a:lnTo>
                <a:lnTo>
                  <a:pt x="1107" y="152"/>
                </a:lnTo>
                <a:lnTo>
                  <a:pt x="1107" y="165"/>
                </a:lnTo>
                <a:lnTo>
                  <a:pt x="1082" y="165"/>
                </a:lnTo>
                <a:lnTo>
                  <a:pt x="1082" y="178"/>
                </a:lnTo>
                <a:lnTo>
                  <a:pt x="1069" y="190"/>
                </a:lnTo>
                <a:lnTo>
                  <a:pt x="1056" y="203"/>
                </a:lnTo>
                <a:lnTo>
                  <a:pt x="1056" y="228"/>
                </a:lnTo>
                <a:lnTo>
                  <a:pt x="1044" y="254"/>
                </a:lnTo>
                <a:lnTo>
                  <a:pt x="1031" y="266"/>
                </a:lnTo>
                <a:lnTo>
                  <a:pt x="1031" y="304"/>
                </a:lnTo>
                <a:lnTo>
                  <a:pt x="1018" y="33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1" name="Freeform 37"/>
          <p:cNvSpPr/>
          <p:nvPr/>
        </p:nvSpPr>
        <p:spPr bwMode="auto">
          <a:xfrm>
            <a:off x="6561139" y="3454400"/>
            <a:ext cx="727075" cy="194733"/>
          </a:xfrm>
          <a:custGeom>
            <a:avLst/>
            <a:gdLst>
              <a:gd name="T0" fmla="*/ 2147483647 w 1145"/>
              <a:gd name="T1" fmla="*/ 2147483647 h 228"/>
              <a:gd name="T2" fmla="*/ 2147483647 w 1145"/>
              <a:gd name="T3" fmla="*/ 2147483647 h 228"/>
              <a:gd name="T4" fmla="*/ 2147483647 w 1145"/>
              <a:gd name="T5" fmla="*/ 2147483647 h 228"/>
              <a:gd name="T6" fmla="*/ 2147483647 w 1145"/>
              <a:gd name="T7" fmla="*/ 2147483647 h 228"/>
              <a:gd name="T8" fmla="*/ 2147483647 w 1145"/>
              <a:gd name="T9" fmla="*/ 2147483647 h 228"/>
              <a:gd name="T10" fmla="*/ 2147483647 w 1145"/>
              <a:gd name="T11" fmla="*/ 2147483647 h 228"/>
              <a:gd name="T12" fmla="*/ 2147483647 w 1145"/>
              <a:gd name="T13" fmla="*/ 2147483647 h 228"/>
              <a:gd name="T14" fmla="*/ 2147483647 w 1145"/>
              <a:gd name="T15" fmla="*/ 2147483647 h 228"/>
              <a:gd name="T16" fmla="*/ 2147483647 w 1145"/>
              <a:gd name="T17" fmla="*/ 2147483647 h 228"/>
              <a:gd name="T18" fmla="*/ 2147483647 w 1145"/>
              <a:gd name="T19" fmla="*/ 2147483647 h 228"/>
              <a:gd name="T20" fmla="*/ 2147483647 w 1145"/>
              <a:gd name="T21" fmla="*/ 2147483647 h 228"/>
              <a:gd name="T22" fmla="*/ 2147483647 w 1145"/>
              <a:gd name="T23" fmla="*/ 2147483647 h 228"/>
              <a:gd name="T24" fmla="*/ 2147483647 w 1145"/>
              <a:gd name="T25" fmla="*/ 2147483647 h 228"/>
              <a:gd name="T26" fmla="*/ 2147483647 w 1145"/>
              <a:gd name="T27" fmla="*/ 2147483647 h 228"/>
              <a:gd name="T28" fmla="*/ 2147483647 w 1145"/>
              <a:gd name="T29" fmla="*/ 2147483647 h 228"/>
              <a:gd name="T30" fmla="*/ 2147483647 w 1145"/>
              <a:gd name="T31" fmla="*/ 2147483647 h 228"/>
              <a:gd name="T32" fmla="*/ 2147483647 w 1145"/>
              <a:gd name="T33" fmla="*/ 2147483647 h 228"/>
              <a:gd name="T34" fmla="*/ 2147483647 w 1145"/>
              <a:gd name="T35" fmla="*/ 2147483647 h 228"/>
              <a:gd name="T36" fmla="*/ 2147483647 w 1145"/>
              <a:gd name="T37" fmla="*/ 2147483647 h 228"/>
              <a:gd name="T38" fmla="*/ 2147483647 w 1145"/>
              <a:gd name="T39" fmla="*/ 2147483647 h 228"/>
              <a:gd name="T40" fmla="*/ 2147483647 w 1145"/>
              <a:gd name="T41" fmla="*/ 2147483647 h 228"/>
              <a:gd name="T42" fmla="*/ 0 w 1145"/>
              <a:gd name="T43" fmla="*/ 2147483647 h 228"/>
              <a:gd name="T44" fmla="*/ 0 w 1145"/>
              <a:gd name="T45" fmla="*/ 2147483647 h 228"/>
              <a:gd name="T46" fmla="*/ 2147483647 w 1145"/>
              <a:gd name="T47" fmla="*/ 2147483647 h 228"/>
              <a:gd name="T48" fmla="*/ 2147483647 w 1145"/>
              <a:gd name="T49" fmla="*/ 2147483647 h 228"/>
              <a:gd name="T50" fmla="*/ 2147483647 w 1145"/>
              <a:gd name="T51" fmla="*/ 2147483647 h 228"/>
              <a:gd name="T52" fmla="*/ 2147483647 w 1145"/>
              <a:gd name="T53" fmla="*/ 2147483647 h 228"/>
              <a:gd name="T54" fmla="*/ 2147483647 w 1145"/>
              <a:gd name="T55" fmla="*/ 2147483647 h 228"/>
              <a:gd name="T56" fmla="*/ 2147483647 w 1145"/>
              <a:gd name="T57" fmla="*/ 2147483647 h 228"/>
              <a:gd name="T58" fmla="*/ 2147483647 w 1145"/>
              <a:gd name="T59" fmla="*/ 2147483647 h 228"/>
              <a:gd name="T60" fmla="*/ 2147483647 w 1145"/>
              <a:gd name="T61" fmla="*/ 2147483647 h 228"/>
              <a:gd name="T62" fmla="*/ 2147483647 w 1145"/>
              <a:gd name="T63" fmla="*/ 2147483647 h 228"/>
              <a:gd name="T64" fmla="*/ 2147483647 w 1145"/>
              <a:gd name="T65" fmla="*/ 2147483647 h 228"/>
              <a:gd name="T66" fmla="*/ 2147483647 w 1145"/>
              <a:gd name="T67" fmla="*/ 0 h 228"/>
              <a:gd name="T68" fmla="*/ 2147483647 w 1145"/>
              <a:gd name="T69" fmla="*/ 0 h 228"/>
              <a:gd name="T70" fmla="*/ 2147483647 w 1145"/>
              <a:gd name="T71" fmla="*/ 0 h 228"/>
              <a:gd name="T72" fmla="*/ 2147483647 w 1145"/>
              <a:gd name="T73" fmla="*/ 0 h 228"/>
              <a:gd name="T74" fmla="*/ 2147483647 w 1145"/>
              <a:gd name="T75" fmla="*/ 0 h 228"/>
              <a:gd name="T76" fmla="*/ 2147483647 w 1145"/>
              <a:gd name="T77" fmla="*/ 0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45"/>
              <a:gd name="T118" fmla="*/ 0 h 228"/>
              <a:gd name="T119" fmla="*/ 1145 w 1145"/>
              <a:gd name="T120" fmla="*/ 228 h 2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45" h="228">
                <a:moveTo>
                  <a:pt x="1069" y="0"/>
                </a:moveTo>
                <a:lnTo>
                  <a:pt x="1082" y="13"/>
                </a:lnTo>
                <a:lnTo>
                  <a:pt x="1107" y="25"/>
                </a:lnTo>
                <a:lnTo>
                  <a:pt x="1120" y="38"/>
                </a:lnTo>
                <a:lnTo>
                  <a:pt x="1133" y="51"/>
                </a:lnTo>
                <a:lnTo>
                  <a:pt x="1133" y="63"/>
                </a:lnTo>
                <a:lnTo>
                  <a:pt x="1145" y="76"/>
                </a:lnTo>
                <a:lnTo>
                  <a:pt x="1133" y="76"/>
                </a:lnTo>
                <a:lnTo>
                  <a:pt x="1133" y="89"/>
                </a:lnTo>
                <a:lnTo>
                  <a:pt x="1120" y="89"/>
                </a:lnTo>
                <a:lnTo>
                  <a:pt x="1107" y="101"/>
                </a:lnTo>
                <a:lnTo>
                  <a:pt x="1094" y="101"/>
                </a:lnTo>
                <a:lnTo>
                  <a:pt x="1069" y="101"/>
                </a:lnTo>
                <a:lnTo>
                  <a:pt x="1056" y="101"/>
                </a:lnTo>
                <a:lnTo>
                  <a:pt x="1031" y="101"/>
                </a:lnTo>
                <a:lnTo>
                  <a:pt x="1005" y="101"/>
                </a:lnTo>
                <a:lnTo>
                  <a:pt x="980" y="101"/>
                </a:lnTo>
                <a:lnTo>
                  <a:pt x="904" y="114"/>
                </a:lnTo>
                <a:lnTo>
                  <a:pt x="840" y="114"/>
                </a:lnTo>
                <a:lnTo>
                  <a:pt x="776" y="114"/>
                </a:lnTo>
                <a:lnTo>
                  <a:pt x="700" y="127"/>
                </a:lnTo>
                <a:lnTo>
                  <a:pt x="675" y="127"/>
                </a:lnTo>
                <a:lnTo>
                  <a:pt x="636" y="139"/>
                </a:lnTo>
                <a:lnTo>
                  <a:pt x="598" y="139"/>
                </a:lnTo>
                <a:lnTo>
                  <a:pt x="547" y="152"/>
                </a:lnTo>
                <a:lnTo>
                  <a:pt x="496" y="152"/>
                </a:lnTo>
                <a:lnTo>
                  <a:pt x="458" y="165"/>
                </a:lnTo>
                <a:lnTo>
                  <a:pt x="407" y="177"/>
                </a:lnTo>
                <a:lnTo>
                  <a:pt x="344" y="177"/>
                </a:lnTo>
                <a:lnTo>
                  <a:pt x="293" y="190"/>
                </a:lnTo>
                <a:lnTo>
                  <a:pt x="255" y="203"/>
                </a:lnTo>
                <a:lnTo>
                  <a:pt x="217" y="215"/>
                </a:lnTo>
                <a:lnTo>
                  <a:pt x="178" y="215"/>
                </a:lnTo>
                <a:lnTo>
                  <a:pt x="153" y="215"/>
                </a:lnTo>
                <a:lnTo>
                  <a:pt x="140" y="228"/>
                </a:lnTo>
                <a:lnTo>
                  <a:pt x="127" y="228"/>
                </a:lnTo>
                <a:lnTo>
                  <a:pt x="115" y="228"/>
                </a:lnTo>
                <a:lnTo>
                  <a:pt x="102" y="228"/>
                </a:lnTo>
                <a:lnTo>
                  <a:pt x="89" y="215"/>
                </a:lnTo>
                <a:lnTo>
                  <a:pt x="64" y="203"/>
                </a:lnTo>
                <a:lnTo>
                  <a:pt x="51" y="190"/>
                </a:lnTo>
                <a:lnTo>
                  <a:pt x="26" y="177"/>
                </a:lnTo>
                <a:lnTo>
                  <a:pt x="13" y="165"/>
                </a:lnTo>
                <a:lnTo>
                  <a:pt x="0" y="152"/>
                </a:lnTo>
                <a:lnTo>
                  <a:pt x="0" y="139"/>
                </a:lnTo>
                <a:lnTo>
                  <a:pt x="13" y="139"/>
                </a:lnTo>
                <a:lnTo>
                  <a:pt x="26" y="139"/>
                </a:lnTo>
                <a:lnTo>
                  <a:pt x="38" y="139"/>
                </a:lnTo>
                <a:lnTo>
                  <a:pt x="51" y="127"/>
                </a:lnTo>
                <a:lnTo>
                  <a:pt x="77" y="127"/>
                </a:lnTo>
                <a:lnTo>
                  <a:pt x="102" y="127"/>
                </a:lnTo>
                <a:lnTo>
                  <a:pt x="127" y="114"/>
                </a:lnTo>
                <a:lnTo>
                  <a:pt x="166" y="114"/>
                </a:lnTo>
                <a:lnTo>
                  <a:pt x="204" y="101"/>
                </a:lnTo>
                <a:lnTo>
                  <a:pt x="242" y="101"/>
                </a:lnTo>
                <a:lnTo>
                  <a:pt x="293" y="89"/>
                </a:lnTo>
                <a:lnTo>
                  <a:pt x="344" y="89"/>
                </a:lnTo>
                <a:lnTo>
                  <a:pt x="395" y="76"/>
                </a:lnTo>
                <a:lnTo>
                  <a:pt x="458" y="63"/>
                </a:lnTo>
                <a:lnTo>
                  <a:pt x="522" y="51"/>
                </a:lnTo>
                <a:lnTo>
                  <a:pt x="573" y="51"/>
                </a:lnTo>
                <a:lnTo>
                  <a:pt x="636" y="38"/>
                </a:lnTo>
                <a:lnTo>
                  <a:pt x="687" y="25"/>
                </a:lnTo>
                <a:lnTo>
                  <a:pt x="738" y="25"/>
                </a:lnTo>
                <a:lnTo>
                  <a:pt x="789" y="13"/>
                </a:lnTo>
                <a:lnTo>
                  <a:pt x="827" y="13"/>
                </a:lnTo>
                <a:lnTo>
                  <a:pt x="865" y="0"/>
                </a:lnTo>
                <a:lnTo>
                  <a:pt x="904" y="0"/>
                </a:lnTo>
                <a:lnTo>
                  <a:pt x="942" y="0"/>
                </a:lnTo>
                <a:lnTo>
                  <a:pt x="967" y="0"/>
                </a:lnTo>
                <a:lnTo>
                  <a:pt x="993" y="0"/>
                </a:lnTo>
                <a:lnTo>
                  <a:pt x="1005" y="0"/>
                </a:lnTo>
                <a:lnTo>
                  <a:pt x="1031" y="0"/>
                </a:lnTo>
                <a:lnTo>
                  <a:pt x="1043" y="0"/>
                </a:lnTo>
                <a:lnTo>
                  <a:pt x="1056" y="0"/>
                </a:lnTo>
                <a:lnTo>
                  <a:pt x="1069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3" name="Freeform 39"/>
          <p:cNvSpPr/>
          <p:nvPr/>
        </p:nvSpPr>
        <p:spPr bwMode="auto">
          <a:xfrm>
            <a:off x="6958013" y="2188634"/>
            <a:ext cx="290512" cy="472017"/>
          </a:xfrm>
          <a:custGeom>
            <a:avLst/>
            <a:gdLst>
              <a:gd name="T0" fmla="*/ 2147483647 w 458"/>
              <a:gd name="T1" fmla="*/ 2147483647 h 557"/>
              <a:gd name="T2" fmla="*/ 2147483647 w 458"/>
              <a:gd name="T3" fmla="*/ 2147483647 h 557"/>
              <a:gd name="T4" fmla="*/ 2147483647 w 458"/>
              <a:gd name="T5" fmla="*/ 2147483647 h 557"/>
              <a:gd name="T6" fmla="*/ 2147483647 w 458"/>
              <a:gd name="T7" fmla="*/ 2147483647 h 557"/>
              <a:gd name="T8" fmla="*/ 2147483647 w 458"/>
              <a:gd name="T9" fmla="*/ 2147483647 h 557"/>
              <a:gd name="T10" fmla="*/ 2147483647 w 458"/>
              <a:gd name="T11" fmla="*/ 2147483647 h 557"/>
              <a:gd name="T12" fmla="*/ 2147483647 w 458"/>
              <a:gd name="T13" fmla="*/ 2147483647 h 557"/>
              <a:gd name="T14" fmla="*/ 2147483647 w 458"/>
              <a:gd name="T15" fmla="*/ 2147483647 h 557"/>
              <a:gd name="T16" fmla="*/ 2147483647 w 458"/>
              <a:gd name="T17" fmla="*/ 0 h 557"/>
              <a:gd name="T18" fmla="*/ 2147483647 w 458"/>
              <a:gd name="T19" fmla="*/ 0 h 557"/>
              <a:gd name="T20" fmla="*/ 2147483647 w 458"/>
              <a:gd name="T21" fmla="*/ 0 h 557"/>
              <a:gd name="T22" fmla="*/ 2147483647 w 458"/>
              <a:gd name="T23" fmla="*/ 0 h 557"/>
              <a:gd name="T24" fmla="*/ 2147483647 w 458"/>
              <a:gd name="T25" fmla="*/ 0 h 557"/>
              <a:gd name="T26" fmla="*/ 2147483647 w 458"/>
              <a:gd name="T27" fmla="*/ 2147483647 h 557"/>
              <a:gd name="T28" fmla="*/ 2147483647 w 458"/>
              <a:gd name="T29" fmla="*/ 2147483647 h 557"/>
              <a:gd name="T30" fmla="*/ 2147483647 w 458"/>
              <a:gd name="T31" fmla="*/ 2147483647 h 557"/>
              <a:gd name="T32" fmla="*/ 2147483647 w 458"/>
              <a:gd name="T33" fmla="*/ 2147483647 h 557"/>
              <a:gd name="T34" fmla="*/ 2147483647 w 458"/>
              <a:gd name="T35" fmla="*/ 2147483647 h 557"/>
              <a:gd name="T36" fmla="*/ 2147483647 w 458"/>
              <a:gd name="T37" fmla="*/ 2147483647 h 557"/>
              <a:gd name="T38" fmla="*/ 2147483647 w 458"/>
              <a:gd name="T39" fmla="*/ 2147483647 h 557"/>
              <a:gd name="T40" fmla="*/ 2147483647 w 458"/>
              <a:gd name="T41" fmla="*/ 2147483647 h 557"/>
              <a:gd name="T42" fmla="*/ 2147483647 w 458"/>
              <a:gd name="T43" fmla="*/ 2147483647 h 557"/>
              <a:gd name="T44" fmla="*/ 2147483647 w 458"/>
              <a:gd name="T45" fmla="*/ 2147483647 h 557"/>
              <a:gd name="T46" fmla="*/ 2147483647 w 458"/>
              <a:gd name="T47" fmla="*/ 2147483647 h 557"/>
              <a:gd name="T48" fmla="*/ 2147483647 w 458"/>
              <a:gd name="T49" fmla="*/ 2147483647 h 557"/>
              <a:gd name="T50" fmla="*/ 2147483647 w 458"/>
              <a:gd name="T51" fmla="*/ 2147483647 h 557"/>
              <a:gd name="T52" fmla="*/ 2147483647 w 458"/>
              <a:gd name="T53" fmla="*/ 2147483647 h 557"/>
              <a:gd name="T54" fmla="*/ 2147483647 w 458"/>
              <a:gd name="T55" fmla="*/ 2147483647 h 557"/>
              <a:gd name="T56" fmla="*/ 2147483647 w 458"/>
              <a:gd name="T57" fmla="*/ 2147483647 h 557"/>
              <a:gd name="T58" fmla="*/ 2147483647 w 458"/>
              <a:gd name="T59" fmla="*/ 2147483647 h 557"/>
              <a:gd name="T60" fmla="*/ 2147483647 w 458"/>
              <a:gd name="T61" fmla="*/ 2147483647 h 557"/>
              <a:gd name="T62" fmla="*/ 2147483647 w 458"/>
              <a:gd name="T63" fmla="*/ 2147483647 h 557"/>
              <a:gd name="T64" fmla="*/ 2147483647 w 458"/>
              <a:gd name="T65" fmla="*/ 2147483647 h 557"/>
              <a:gd name="T66" fmla="*/ 2147483647 w 458"/>
              <a:gd name="T67" fmla="*/ 2147483647 h 557"/>
              <a:gd name="T68" fmla="*/ 2147483647 w 458"/>
              <a:gd name="T69" fmla="*/ 2147483647 h 557"/>
              <a:gd name="T70" fmla="*/ 2147483647 w 458"/>
              <a:gd name="T71" fmla="*/ 2147483647 h 557"/>
              <a:gd name="T72" fmla="*/ 2147483647 w 458"/>
              <a:gd name="T73" fmla="*/ 2147483647 h 557"/>
              <a:gd name="T74" fmla="*/ 2147483647 w 458"/>
              <a:gd name="T75" fmla="*/ 2147483647 h 557"/>
              <a:gd name="T76" fmla="*/ 2147483647 w 458"/>
              <a:gd name="T77" fmla="*/ 2147483647 h 557"/>
              <a:gd name="T78" fmla="*/ 2147483647 w 458"/>
              <a:gd name="T79" fmla="*/ 2147483647 h 557"/>
              <a:gd name="T80" fmla="*/ 0 w 458"/>
              <a:gd name="T81" fmla="*/ 2147483647 h 557"/>
              <a:gd name="T82" fmla="*/ 0 w 458"/>
              <a:gd name="T83" fmla="*/ 2147483647 h 557"/>
              <a:gd name="T84" fmla="*/ 0 w 458"/>
              <a:gd name="T85" fmla="*/ 2147483647 h 557"/>
              <a:gd name="T86" fmla="*/ 2147483647 w 458"/>
              <a:gd name="T87" fmla="*/ 2147483647 h 557"/>
              <a:gd name="T88" fmla="*/ 2147483647 w 458"/>
              <a:gd name="T89" fmla="*/ 2147483647 h 557"/>
              <a:gd name="T90" fmla="*/ 2147483647 w 458"/>
              <a:gd name="T91" fmla="*/ 2147483647 h 557"/>
              <a:gd name="T92" fmla="*/ 2147483647 w 458"/>
              <a:gd name="T93" fmla="*/ 2147483647 h 557"/>
              <a:gd name="T94" fmla="*/ 2147483647 w 458"/>
              <a:gd name="T95" fmla="*/ 2147483647 h 557"/>
              <a:gd name="T96" fmla="*/ 2147483647 w 458"/>
              <a:gd name="T97" fmla="*/ 2147483647 h 557"/>
              <a:gd name="T98" fmla="*/ 2147483647 w 458"/>
              <a:gd name="T99" fmla="*/ 2147483647 h 557"/>
              <a:gd name="T100" fmla="*/ 2147483647 w 458"/>
              <a:gd name="T101" fmla="*/ 2147483647 h 557"/>
              <a:gd name="T102" fmla="*/ 2147483647 w 458"/>
              <a:gd name="T103" fmla="*/ 2147483647 h 557"/>
              <a:gd name="T104" fmla="*/ 2147483647 w 458"/>
              <a:gd name="T105" fmla="*/ 2147483647 h 557"/>
              <a:gd name="T106" fmla="*/ 2147483647 w 458"/>
              <a:gd name="T107" fmla="*/ 2147483647 h 55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58"/>
              <a:gd name="T163" fmla="*/ 0 h 557"/>
              <a:gd name="T164" fmla="*/ 458 w 458"/>
              <a:gd name="T165" fmla="*/ 557 h 55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58" h="557">
                <a:moveTo>
                  <a:pt x="229" y="177"/>
                </a:moveTo>
                <a:lnTo>
                  <a:pt x="254" y="139"/>
                </a:lnTo>
                <a:lnTo>
                  <a:pt x="267" y="101"/>
                </a:lnTo>
                <a:lnTo>
                  <a:pt x="267" y="76"/>
                </a:lnTo>
                <a:lnTo>
                  <a:pt x="267" y="50"/>
                </a:lnTo>
                <a:lnTo>
                  <a:pt x="254" y="25"/>
                </a:lnTo>
                <a:lnTo>
                  <a:pt x="241" y="12"/>
                </a:lnTo>
                <a:lnTo>
                  <a:pt x="254" y="12"/>
                </a:lnTo>
                <a:lnTo>
                  <a:pt x="267" y="0"/>
                </a:lnTo>
                <a:lnTo>
                  <a:pt x="280" y="0"/>
                </a:lnTo>
                <a:lnTo>
                  <a:pt x="292" y="0"/>
                </a:lnTo>
                <a:lnTo>
                  <a:pt x="305" y="0"/>
                </a:lnTo>
                <a:lnTo>
                  <a:pt x="330" y="12"/>
                </a:lnTo>
                <a:lnTo>
                  <a:pt x="369" y="38"/>
                </a:lnTo>
                <a:lnTo>
                  <a:pt x="394" y="50"/>
                </a:lnTo>
                <a:lnTo>
                  <a:pt x="407" y="63"/>
                </a:lnTo>
                <a:lnTo>
                  <a:pt x="419" y="76"/>
                </a:lnTo>
                <a:lnTo>
                  <a:pt x="432" y="88"/>
                </a:lnTo>
                <a:lnTo>
                  <a:pt x="458" y="101"/>
                </a:lnTo>
                <a:lnTo>
                  <a:pt x="458" y="126"/>
                </a:lnTo>
                <a:lnTo>
                  <a:pt x="458" y="139"/>
                </a:lnTo>
                <a:lnTo>
                  <a:pt x="458" y="152"/>
                </a:lnTo>
                <a:lnTo>
                  <a:pt x="445" y="164"/>
                </a:lnTo>
                <a:lnTo>
                  <a:pt x="432" y="177"/>
                </a:lnTo>
                <a:lnTo>
                  <a:pt x="419" y="190"/>
                </a:lnTo>
                <a:lnTo>
                  <a:pt x="407" y="215"/>
                </a:lnTo>
                <a:lnTo>
                  <a:pt x="381" y="240"/>
                </a:lnTo>
                <a:lnTo>
                  <a:pt x="356" y="266"/>
                </a:lnTo>
                <a:lnTo>
                  <a:pt x="305" y="316"/>
                </a:lnTo>
                <a:lnTo>
                  <a:pt x="254" y="367"/>
                </a:lnTo>
                <a:lnTo>
                  <a:pt x="190" y="418"/>
                </a:lnTo>
                <a:lnTo>
                  <a:pt x="140" y="469"/>
                </a:lnTo>
                <a:lnTo>
                  <a:pt x="114" y="494"/>
                </a:lnTo>
                <a:lnTo>
                  <a:pt x="89" y="507"/>
                </a:lnTo>
                <a:lnTo>
                  <a:pt x="63" y="532"/>
                </a:lnTo>
                <a:lnTo>
                  <a:pt x="51" y="545"/>
                </a:lnTo>
                <a:lnTo>
                  <a:pt x="25" y="545"/>
                </a:lnTo>
                <a:lnTo>
                  <a:pt x="12" y="557"/>
                </a:lnTo>
                <a:lnTo>
                  <a:pt x="0" y="557"/>
                </a:lnTo>
                <a:lnTo>
                  <a:pt x="0" y="545"/>
                </a:lnTo>
                <a:lnTo>
                  <a:pt x="12" y="532"/>
                </a:lnTo>
                <a:lnTo>
                  <a:pt x="12" y="507"/>
                </a:lnTo>
                <a:lnTo>
                  <a:pt x="25" y="494"/>
                </a:lnTo>
                <a:lnTo>
                  <a:pt x="38" y="469"/>
                </a:lnTo>
                <a:lnTo>
                  <a:pt x="63" y="443"/>
                </a:lnTo>
                <a:lnTo>
                  <a:pt x="76" y="405"/>
                </a:lnTo>
                <a:lnTo>
                  <a:pt x="127" y="342"/>
                </a:lnTo>
                <a:lnTo>
                  <a:pt x="165" y="278"/>
                </a:lnTo>
                <a:lnTo>
                  <a:pt x="203" y="228"/>
                </a:lnTo>
                <a:lnTo>
                  <a:pt x="229" y="1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4" name="Freeform 40"/>
          <p:cNvSpPr/>
          <p:nvPr/>
        </p:nvSpPr>
        <p:spPr bwMode="auto">
          <a:xfrm>
            <a:off x="6173789" y="2383367"/>
            <a:ext cx="339725" cy="1587500"/>
          </a:xfrm>
          <a:custGeom>
            <a:avLst/>
            <a:gdLst>
              <a:gd name="T0" fmla="*/ 2147483647 w 534"/>
              <a:gd name="T1" fmla="*/ 2147483647 h 1875"/>
              <a:gd name="T2" fmla="*/ 2147483647 w 534"/>
              <a:gd name="T3" fmla="*/ 2147483647 h 1875"/>
              <a:gd name="T4" fmla="*/ 2147483647 w 534"/>
              <a:gd name="T5" fmla="*/ 2147483647 h 1875"/>
              <a:gd name="T6" fmla="*/ 2147483647 w 534"/>
              <a:gd name="T7" fmla="*/ 2147483647 h 1875"/>
              <a:gd name="T8" fmla="*/ 2147483647 w 534"/>
              <a:gd name="T9" fmla="*/ 2147483647 h 1875"/>
              <a:gd name="T10" fmla="*/ 2147483647 w 534"/>
              <a:gd name="T11" fmla="*/ 2147483647 h 1875"/>
              <a:gd name="T12" fmla="*/ 2147483647 w 534"/>
              <a:gd name="T13" fmla="*/ 2147483647 h 1875"/>
              <a:gd name="T14" fmla="*/ 2147483647 w 534"/>
              <a:gd name="T15" fmla="*/ 2147483647 h 1875"/>
              <a:gd name="T16" fmla="*/ 2147483647 w 534"/>
              <a:gd name="T17" fmla="*/ 2147483647 h 1875"/>
              <a:gd name="T18" fmla="*/ 2147483647 w 534"/>
              <a:gd name="T19" fmla="*/ 2147483647 h 1875"/>
              <a:gd name="T20" fmla="*/ 2147483647 w 534"/>
              <a:gd name="T21" fmla="*/ 2147483647 h 1875"/>
              <a:gd name="T22" fmla="*/ 2147483647 w 534"/>
              <a:gd name="T23" fmla="*/ 2147483647 h 1875"/>
              <a:gd name="T24" fmla="*/ 2147483647 w 534"/>
              <a:gd name="T25" fmla="*/ 2147483647 h 1875"/>
              <a:gd name="T26" fmla="*/ 2147483647 w 534"/>
              <a:gd name="T27" fmla="*/ 2147483647 h 1875"/>
              <a:gd name="T28" fmla="*/ 2147483647 w 534"/>
              <a:gd name="T29" fmla="*/ 2147483647 h 1875"/>
              <a:gd name="T30" fmla="*/ 2147483647 w 534"/>
              <a:gd name="T31" fmla="*/ 2147483647 h 1875"/>
              <a:gd name="T32" fmla="*/ 2147483647 w 534"/>
              <a:gd name="T33" fmla="*/ 2147483647 h 1875"/>
              <a:gd name="T34" fmla="*/ 2147483647 w 534"/>
              <a:gd name="T35" fmla="*/ 2147483647 h 1875"/>
              <a:gd name="T36" fmla="*/ 2147483647 w 534"/>
              <a:gd name="T37" fmla="*/ 2147483647 h 1875"/>
              <a:gd name="T38" fmla="*/ 2147483647 w 534"/>
              <a:gd name="T39" fmla="*/ 2147483647 h 1875"/>
              <a:gd name="T40" fmla="*/ 2147483647 w 534"/>
              <a:gd name="T41" fmla="*/ 2147483647 h 1875"/>
              <a:gd name="T42" fmla="*/ 2147483647 w 534"/>
              <a:gd name="T43" fmla="*/ 2147483647 h 1875"/>
              <a:gd name="T44" fmla="*/ 2147483647 w 534"/>
              <a:gd name="T45" fmla="*/ 2147483647 h 1875"/>
              <a:gd name="T46" fmla="*/ 2147483647 w 534"/>
              <a:gd name="T47" fmla="*/ 2147483647 h 1875"/>
              <a:gd name="T48" fmla="*/ 2147483647 w 534"/>
              <a:gd name="T49" fmla="*/ 2147483647 h 1875"/>
              <a:gd name="T50" fmla="*/ 2147483647 w 534"/>
              <a:gd name="T51" fmla="*/ 2147483647 h 1875"/>
              <a:gd name="T52" fmla="*/ 2147483647 w 534"/>
              <a:gd name="T53" fmla="*/ 2147483647 h 1875"/>
              <a:gd name="T54" fmla="*/ 2147483647 w 534"/>
              <a:gd name="T55" fmla="*/ 2147483647 h 1875"/>
              <a:gd name="T56" fmla="*/ 2147483647 w 534"/>
              <a:gd name="T57" fmla="*/ 2147483647 h 1875"/>
              <a:gd name="T58" fmla="*/ 2147483647 w 534"/>
              <a:gd name="T59" fmla="*/ 2147483647 h 1875"/>
              <a:gd name="T60" fmla="*/ 2147483647 w 534"/>
              <a:gd name="T61" fmla="*/ 2147483647 h 1875"/>
              <a:gd name="T62" fmla="*/ 2147483647 w 534"/>
              <a:gd name="T63" fmla="*/ 2147483647 h 1875"/>
              <a:gd name="T64" fmla="*/ 2147483647 w 534"/>
              <a:gd name="T65" fmla="*/ 2147483647 h 1875"/>
              <a:gd name="T66" fmla="*/ 2147483647 w 534"/>
              <a:gd name="T67" fmla="*/ 2147483647 h 1875"/>
              <a:gd name="T68" fmla="*/ 2147483647 w 534"/>
              <a:gd name="T69" fmla="*/ 2147483647 h 1875"/>
              <a:gd name="T70" fmla="*/ 2147483647 w 534"/>
              <a:gd name="T71" fmla="*/ 2147483647 h 1875"/>
              <a:gd name="T72" fmla="*/ 2147483647 w 534"/>
              <a:gd name="T73" fmla="*/ 2147483647 h 1875"/>
              <a:gd name="T74" fmla="*/ 0 w 534"/>
              <a:gd name="T75" fmla="*/ 2147483647 h 1875"/>
              <a:gd name="T76" fmla="*/ 0 w 534"/>
              <a:gd name="T77" fmla="*/ 2147483647 h 1875"/>
              <a:gd name="T78" fmla="*/ 0 w 534"/>
              <a:gd name="T79" fmla="*/ 2147483647 h 1875"/>
              <a:gd name="T80" fmla="*/ 0 w 534"/>
              <a:gd name="T81" fmla="*/ 2147483647 h 1875"/>
              <a:gd name="T82" fmla="*/ 0 w 534"/>
              <a:gd name="T83" fmla="*/ 2147483647 h 1875"/>
              <a:gd name="T84" fmla="*/ 2147483647 w 534"/>
              <a:gd name="T85" fmla="*/ 2147483647 h 1875"/>
              <a:gd name="T86" fmla="*/ 2147483647 w 534"/>
              <a:gd name="T87" fmla="*/ 2147483647 h 1875"/>
              <a:gd name="T88" fmla="*/ 2147483647 w 534"/>
              <a:gd name="T89" fmla="*/ 2147483647 h 1875"/>
              <a:gd name="T90" fmla="*/ 2147483647 w 534"/>
              <a:gd name="T91" fmla="*/ 2147483647 h 1875"/>
              <a:gd name="T92" fmla="*/ 2147483647 w 534"/>
              <a:gd name="T93" fmla="*/ 2147483647 h 1875"/>
              <a:gd name="T94" fmla="*/ 2147483647 w 534"/>
              <a:gd name="T95" fmla="*/ 2147483647 h 1875"/>
              <a:gd name="T96" fmla="*/ 2147483647 w 534"/>
              <a:gd name="T97" fmla="*/ 2147483647 h 1875"/>
              <a:gd name="T98" fmla="*/ 2147483647 w 534"/>
              <a:gd name="T99" fmla="*/ 2147483647 h 1875"/>
              <a:gd name="T100" fmla="*/ 2147483647 w 534"/>
              <a:gd name="T101" fmla="*/ 2147483647 h 1875"/>
              <a:gd name="T102" fmla="*/ 2147483647 w 534"/>
              <a:gd name="T103" fmla="*/ 2147483647 h 1875"/>
              <a:gd name="T104" fmla="*/ 2147483647 w 534"/>
              <a:gd name="T105" fmla="*/ 2147483647 h 1875"/>
              <a:gd name="T106" fmla="*/ 2147483647 w 534"/>
              <a:gd name="T107" fmla="*/ 2147483647 h 1875"/>
              <a:gd name="T108" fmla="*/ 2147483647 w 534"/>
              <a:gd name="T109" fmla="*/ 2147483647 h 1875"/>
              <a:gd name="T110" fmla="*/ 2147483647 w 534"/>
              <a:gd name="T111" fmla="*/ 2147483647 h 1875"/>
              <a:gd name="T112" fmla="*/ 2147483647 w 534"/>
              <a:gd name="T113" fmla="*/ 2147483647 h 1875"/>
              <a:gd name="T114" fmla="*/ 2147483647 w 534"/>
              <a:gd name="T115" fmla="*/ 2147483647 h 1875"/>
              <a:gd name="T116" fmla="*/ 2147483647 w 534"/>
              <a:gd name="T117" fmla="*/ 2147483647 h 1875"/>
              <a:gd name="T118" fmla="*/ 2147483647 w 534"/>
              <a:gd name="T119" fmla="*/ 2147483647 h 1875"/>
              <a:gd name="T120" fmla="*/ 2147483647 w 534"/>
              <a:gd name="T121" fmla="*/ 2147483647 h 1875"/>
              <a:gd name="T122" fmla="*/ 2147483647 w 534"/>
              <a:gd name="T123" fmla="*/ 2147483647 h 18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34"/>
              <a:gd name="T187" fmla="*/ 0 h 1875"/>
              <a:gd name="T188" fmla="*/ 534 w 534"/>
              <a:gd name="T189" fmla="*/ 1875 h 187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34" h="1875">
                <a:moveTo>
                  <a:pt x="279" y="101"/>
                </a:moveTo>
                <a:lnTo>
                  <a:pt x="292" y="114"/>
                </a:lnTo>
                <a:lnTo>
                  <a:pt x="305" y="139"/>
                </a:lnTo>
                <a:lnTo>
                  <a:pt x="305" y="164"/>
                </a:lnTo>
                <a:lnTo>
                  <a:pt x="305" y="190"/>
                </a:lnTo>
                <a:lnTo>
                  <a:pt x="292" y="215"/>
                </a:lnTo>
                <a:lnTo>
                  <a:pt x="279" y="253"/>
                </a:lnTo>
                <a:lnTo>
                  <a:pt x="279" y="304"/>
                </a:lnTo>
                <a:lnTo>
                  <a:pt x="267" y="355"/>
                </a:lnTo>
                <a:lnTo>
                  <a:pt x="267" y="380"/>
                </a:lnTo>
                <a:lnTo>
                  <a:pt x="254" y="418"/>
                </a:lnTo>
                <a:lnTo>
                  <a:pt x="254" y="456"/>
                </a:lnTo>
                <a:lnTo>
                  <a:pt x="241" y="494"/>
                </a:lnTo>
                <a:lnTo>
                  <a:pt x="229" y="545"/>
                </a:lnTo>
                <a:lnTo>
                  <a:pt x="229" y="595"/>
                </a:lnTo>
                <a:lnTo>
                  <a:pt x="216" y="646"/>
                </a:lnTo>
                <a:lnTo>
                  <a:pt x="216" y="709"/>
                </a:lnTo>
                <a:lnTo>
                  <a:pt x="190" y="836"/>
                </a:lnTo>
                <a:lnTo>
                  <a:pt x="178" y="950"/>
                </a:lnTo>
                <a:lnTo>
                  <a:pt x="152" y="1064"/>
                </a:lnTo>
                <a:lnTo>
                  <a:pt x="127" y="1178"/>
                </a:lnTo>
                <a:lnTo>
                  <a:pt x="127" y="1229"/>
                </a:lnTo>
                <a:lnTo>
                  <a:pt x="114" y="1267"/>
                </a:lnTo>
                <a:lnTo>
                  <a:pt x="101" y="1305"/>
                </a:lnTo>
                <a:lnTo>
                  <a:pt x="101" y="1330"/>
                </a:lnTo>
                <a:lnTo>
                  <a:pt x="101" y="1356"/>
                </a:lnTo>
                <a:lnTo>
                  <a:pt x="101" y="1368"/>
                </a:lnTo>
                <a:lnTo>
                  <a:pt x="101" y="1381"/>
                </a:lnTo>
                <a:lnTo>
                  <a:pt x="114" y="1394"/>
                </a:lnTo>
                <a:lnTo>
                  <a:pt x="127" y="1406"/>
                </a:lnTo>
                <a:lnTo>
                  <a:pt x="152" y="1419"/>
                </a:lnTo>
                <a:lnTo>
                  <a:pt x="165" y="1444"/>
                </a:lnTo>
                <a:lnTo>
                  <a:pt x="203" y="1457"/>
                </a:lnTo>
                <a:lnTo>
                  <a:pt x="229" y="1482"/>
                </a:lnTo>
                <a:lnTo>
                  <a:pt x="279" y="1520"/>
                </a:lnTo>
                <a:lnTo>
                  <a:pt x="318" y="1546"/>
                </a:lnTo>
                <a:lnTo>
                  <a:pt x="369" y="1584"/>
                </a:lnTo>
                <a:lnTo>
                  <a:pt x="407" y="1622"/>
                </a:lnTo>
                <a:lnTo>
                  <a:pt x="445" y="1647"/>
                </a:lnTo>
                <a:lnTo>
                  <a:pt x="470" y="1672"/>
                </a:lnTo>
                <a:lnTo>
                  <a:pt x="496" y="1698"/>
                </a:lnTo>
                <a:lnTo>
                  <a:pt x="521" y="1710"/>
                </a:lnTo>
                <a:lnTo>
                  <a:pt x="521" y="1723"/>
                </a:lnTo>
                <a:lnTo>
                  <a:pt x="534" y="1736"/>
                </a:lnTo>
                <a:lnTo>
                  <a:pt x="534" y="1761"/>
                </a:lnTo>
                <a:lnTo>
                  <a:pt x="521" y="1786"/>
                </a:lnTo>
                <a:lnTo>
                  <a:pt x="521" y="1812"/>
                </a:lnTo>
                <a:lnTo>
                  <a:pt x="508" y="1837"/>
                </a:lnTo>
                <a:lnTo>
                  <a:pt x="496" y="1850"/>
                </a:lnTo>
                <a:lnTo>
                  <a:pt x="496" y="1862"/>
                </a:lnTo>
                <a:lnTo>
                  <a:pt x="483" y="1875"/>
                </a:lnTo>
                <a:lnTo>
                  <a:pt x="470" y="1875"/>
                </a:lnTo>
                <a:lnTo>
                  <a:pt x="458" y="1875"/>
                </a:lnTo>
                <a:lnTo>
                  <a:pt x="445" y="1875"/>
                </a:lnTo>
                <a:lnTo>
                  <a:pt x="445" y="1862"/>
                </a:lnTo>
                <a:lnTo>
                  <a:pt x="432" y="1862"/>
                </a:lnTo>
                <a:lnTo>
                  <a:pt x="419" y="1850"/>
                </a:lnTo>
                <a:lnTo>
                  <a:pt x="419" y="1837"/>
                </a:lnTo>
                <a:lnTo>
                  <a:pt x="407" y="1824"/>
                </a:lnTo>
                <a:lnTo>
                  <a:pt x="394" y="1799"/>
                </a:lnTo>
                <a:lnTo>
                  <a:pt x="381" y="1786"/>
                </a:lnTo>
                <a:lnTo>
                  <a:pt x="369" y="1761"/>
                </a:lnTo>
                <a:lnTo>
                  <a:pt x="343" y="1736"/>
                </a:lnTo>
                <a:lnTo>
                  <a:pt x="318" y="1710"/>
                </a:lnTo>
                <a:lnTo>
                  <a:pt x="292" y="1685"/>
                </a:lnTo>
                <a:lnTo>
                  <a:pt x="267" y="1660"/>
                </a:lnTo>
                <a:lnTo>
                  <a:pt x="229" y="1622"/>
                </a:lnTo>
                <a:lnTo>
                  <a:pt x="190" y="1584"/>
                </a:lnTo>
                <a:lnTo>
                  <a:pt x="140" y="1546"/>
                </a:lnTo>
                <a:lnTo>
                  <a:pt x="114" y="1520"/>
                </a:lnTo>
                <a:lnTo>
                  <a:pt x="76" y="1495"/>
                </a:lnTo>
                <a:lnTo>
                  <a:pt x="50" y="1470"/>
                </a:lnTo>
                <a:lnTo>
                  <a:pt x="25" y="1457"/>
                </a:lnTo>
                <a:lnTo>
                  <a:pt x="12" y="1444"/>
                </a:lnTo>
                <a:lnTo>
                  <a:pt x="0" y="1432"/>
                </a:lnTo>
                <a:lnTo>
                  <a:pt x="0" y="1419"/>
                </a:lnTo>
                <a:lnTo>
                  <a:pt x="0" y="1406"/>
                </a:lnTo>
                <a:lnTo>
                  <a:pt x="0" y="1394"/>
                </a:lnTo>
                <a:lnTo>
                  <a:pt x="0" y="1381"/>
                </a:lnTo>
                <a:lnTo>
                  <a:pt x="0" y="1356"/>
                </a:lnTo>
                <a:lnTo>
                  <a:pt x="0" y="1330"/>
                </a:lnTo>
                <a:lnTo>
                  <a:pt x="0" y="1305"/>
                </a:lnTo>
                <a:lnTo>
                  <a:pt x="12" y="1280"/>
                </a:lnTo>
                <a:lnTo>
                  <a:pt x="12" y="1254"/>
                </a:lnTo>
                <a:lnTo>
                  <a:pt x="25" y="1216"/>
                </a:lnTo>
                <a:lnTo>
                  <a:pt x="25" y="1178"/>
                </a:lnTo>
                <a:lnTo>
                  <a:pt x="38" y="1140"/>
                </a:lnTo>
                <a:lnTo>
                  <a:pt x="38" y="1102"/>
                </a:lnTo>
                <a:lnTo>
                  <a:pt x="50" y="1051"/>
                </a:lnTo>
                <a:lnTo>
                  <a:pt x="50" y="1001"/>
                </a:lnTo>
                <a:lnTo>
                  <a:pt x="63" y="912"/>
                </a:lnTo>
                <a:lnTo>
                  <a:pt x="76" y="823"/>
                </a:lnTo>
                <a:lnTo>
                  <a:pt x="89" y="735"/>
                </a:lnTo>
                <a:lnTo>
                  <a:pt x="101" y="646"/>
                </a:lnTo>
                <a:lnTo>
                  <a:pt x="101" y="570"/>
                </a:lnTo>
                <a:lnTo>
                  <a:pt x="114" y="494"/>
                </a:lnTo>
                <a:lnTo>
                  <a:pt x="114" y="431"/>
                </a:lnTo>
                <a:lnTo>
                  <a:pt x="127" y="355"/>
                </a:lnTo>
                <a:lnTo>
                  <a:pt x="114" y="304"/>
                </a:lnTo>
                <a:lnTo>
                  <a:pt x="114" y="253"/>
                </a:lnTo>
                <a:lnTo>
                  <a:pt x="114" y="215"/>
                </a:lnTo>
                <a:lnTo>
                  <a:pt x="114" y="177"/>
                </a:lnTo>
                <a:lnTo>
                  <a:pt x="101" y="139"/>
                </a:lnTo>
                <a:lnTo>
                  <a:pt x="101" y="114"/>
                </a:lnTo>
                <a:lnTo>
                  <a:pt x="101" y="101"/>
                </a:lnTo>
                <a:lnTo>
                  <a:pt x="89" y="88"/>
                </a:lnTo>
                <a:lnTo>
                  <a:pt x="76" y="76"/>
                </a:lnTo>
                <a:lnTo>
                  <a:pt x="63" y="50"/>
                </a:lnTo>
                <a:lnTo>
                  <a:pt x="63" y="38"/>
                </a:lnTo>
                <a:lnTo>
                  <a:pt x="63" y="25"/>
                </a:lnTo>
                <a:lnTo>
                  <a:pt x="76" y="12"/>
                </a:lnTo>
                <a:lnTo>
                  <a:pt x="101" y="0"/>
                </a:lnTo>
                <a:lnTo>
                  <a:pt x="127" y="12"/>
                </a:lnTo>
                <a:lnTo>
                  <a:pt x="165" y="25"/>
                </a:lnTo>
                <a:lnTo>
                  <a:pt x="203" y="38"/>
                </a:lnTo>
                <a:lnTo>
                  <a:pt x="241" y="50"/>
                </a:lnTo>
                <a:lnTo>
                  <a:pt x="254" y="63"/>
                </a:lnTo>
                <a:lnTo>
                  <a:pt x="267" y="76"/>
                </a:lnTo>
                <a:lnTo>
                  <a:pt x="267" y="88"/>
                </a:lnTo>
                <a:lnTo>
                  <a:pt x="279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4" name="Freeform 30"/>
          <p:cNvSpPr/>
          <p:nvPr/>
        </p:nvSpPr>
        <p:spPr bwMode="auto">
          <a:xfrm>
            <a:off x="6069013" y="2971800"/>
            <a:ext cx="468312" cy="1149351"/>
          </a:xfrm>
          <a:custGeom>
            <a:avLst/>
            <a:gdLst>
              <a:gd name="T0" fmla="*/ 2147483647 w 738"/>
              <a:gd name="T1" fmla="*/ 2147483647 h 1356"/>
              <a:gd name="T2" fmla="*/ 2147483647 w 738"/>
              <a:gd name="T3" fmla="*/ 2147483647 h 1356"/>
              <a:gd name="T4" fmla="*/ 2147483647 w 738"/>
              <a:gd name="T5" fmla="*/ 2147483647 h 1356"/>
              <a:gd name="T6" fmla="*/ 2147483647 w 738"/>
              <a:gd name="T7" fmla="*/ 2147483647 h 1356"/>
              <a:gd name="T8" fmla="*/ 2147483647 w 738"/>
              <a:gd name="T9" fmla="*/ 2147483647 h 1356"/>
              <a:gd name="T10" fmla="*/ 2147483647 w 738"/>
              <a:gd name="T11" fmla="*/ 2147483647 h 1356"/>
              <a:gd name="T12" fmla="*/ 2147483647 w 738"/>
              <a:gd name="T13" fmla="*/ 2147483647 h 1356"/>
              <a:gd name="T14" fmla="*/ 2147483647 w 738"/>
              <a:gd name="T15" fmla="*/ 2147483647 h 1356"/>
              <a:gd name="T16" fmla="*/ 2147483647 w 738"/>
              <a:gd name="T17" fmla="*/ 2147483647 h 1356"/>
              <a:gd name="T18" fmla="*/ 2147483647 w 738"/>
              <a:gd name="T19" fmla="*/ 2147483647 h 1356"/>
              <a:gd name="T20" fmla="*/ 2147483647 w 738"/>
              <a:gd name="T21" fmla="*/ 2147483647 h 1356"/>
              <a:gd name="T22" fmla="*/ 2147483647 w 738"/>
              <a:gd name="T23" fmla="*/ 2147483647 h 1356"/>
              <a:gd name="T24" fmla="*/ 2147483647 w 738"/>
              <a:gd name="T25" fmla="*/ 2147483647 h 1356"/>
              <a:gd name="T26" fmla="*/ 2147483647 w 738"/>
              <a:gd name="T27" fmla="*/ 2147483647 h 1356"/>
              <a:gd name="T28" fmla="*/ 2147483647 w 738"/>
              <a:gd name="T29" fmla="*/ 2147483647 h 1356"/>
              <a:gd name="T30" fmla="*/ 2147483647 w 738"/>
              <a:gd name="T31" fmla="*/ 2147483647 h 1356"/>
              <a:gd name="T32" fmla="*/ 2147483647 w 738"/>
              <a:gd name="T33" fmla="*/ 2147483647 h 1356"/>
              <a:gd name="T34" fmla="*/ 2147483647 w 738"/>
              <a:gd name="T35" fmla="*/ 2147483647 h 1356"/>
              <a:gd name="T36" fmla="*/ 0 w 738"/>
              <a:gd name="T37" fmla="*/ 2147483647 h 1356"/>
              <a:gd name="T38" fmla="*/ 2147483647 w 738"/>
              <a:gd name="T39" fmla="*/ 2147483647 h 1356"/>
              <a:gd name="T40" fmla="*/ 2147483647 w 738"/>
              <a:gd name="T41" fmla="*/ 2147483647 h 1356"/>
              <a:gd name="T42" fmla="*/ 2147483647 w 738"/>
              <a:gd name="T43" fmla="*/ 2147483647 h 1356"/>
              <a:gd name="T44" fmla="*/ 2147483647 w 738"/>
              <a:gd name="T45" fmla="*/ 2147483647 h 1356"/>
              <a:gd name="T46" fmla="*/ 2147483647 w 738"/>
              <a:gd name="T47" fmla="*/ 2147483647 h 1356"/>
              <a:gd name="T48" fmla="*/ 2147483647 w 738"/>
              <a:gd name="T49" fmla="*/ 2147483647 h 1356"/>
              <a:gd name="T50" fmla="*/ 2147483647 w 738"/>
              <a:gd name="T51" fmla="*/ 2147483647 h 1356"/>
              <a:gd name="T52" fmla="*/ 2147483647 w 738"/>
              <a:gd name="T53" fmla="*/ 2147483647 h 1356"/>
              <a:gd name="T54" fmla="*/ 2147483647 w 738"/>
              <a:gd name="T55" fmla="*/ 2147483647 h 1356"/>
              <a:gd name="T56" fmla="*/ 2147483647 w 738"/>
              <a:gd name="T57" fmla="*/ 2147483647 h 1356"/>
              <a:gd name="T58" fmla="*/ 2147483647 w 738"/>
              <a:gd name="T59" fmla="*/ 2147483647 h 1356"/>
              <a:gd name="T60" fmla="*/ 2147483647 w 738"/>
              <a:gd name="T61" fmla="*/ 2147483647 h 1356"/>
              <a:gd name="T62" fmla="*/ 2147483647 w 738"/>
              <a:gd name="T63" fmla="*/ 2147483647 h 1356"/>
              <a:gd name="T64" fmla="*/ 2147483647 w 738"/>
              <a:gd name="T65" fmla="*/ 2147483647 h 1356"/>
              <a:gd name="T66" fmla="*/ 2147483647 w 738"/>
              <a:gd name="T67" fmla="*/ 2147483647 h 1356"/>
              <a:gd name="T68" fmla="*/ 2147483647 w 738"/>
              <a:gd name="T69" fmla="*/ 0 h 1356"/>
              <a:gd name="T70" fmla="*/ 2147483647 w 738"/>
              <a:gd name="T71" fmla="*/ 0 h 1356"/>
              <a:gd name="T72" fmla="*/ 2147483647 w 738"/>
              <a:gd name="T73" fmla="*/ 2147483647 h 1356"/>
              <a:gd name="T74" fmla="*/ 2147483647 w 738"/>
              <a:gd name="T75" fmla="*/ 2147483647 h 13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38"/>
              <a:gd name="T115" fmla="*/ 0 h 1356"/>
              <a:gd name="T116" fmla="*/ 738 w 738"/>
              <a:gd name="T117" fmla="*/ 1356 h 135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38" h="1356">
                <a:moveTo>
                  <a:pt x="738" y="63"/>
                </a:moveTo>
                <a:lnTo>
                  <a:pt x="738" y="63"/>
                </a:lnTo>
                <a:lnTo>
                  <a:pt x="738" y="76"/>
                </a:lnTo>
                <a:lnTo>
                  <a:pt x="738" y="101"/>
                </a:lnTo>
                <a:lnTo>
                  <a:pt x="738" y="126"/>
                </a:lnTo>
                <a:lnTo>
                  <a:pt x="738" y="152"/>
                </a:lnTo>
                <a:lnTo>
                  <a:pt x="725" y="190"/>
                </a:lnTo>
                <a:lnTo>
                  <a:pt x="725" y="240"/>
                </a:lnTo>
                <a:lnTo>
                  <a:pt x="713" y="291"/>
                </a:lnTo>
                <a:lnTo>
                  <a:pt x="687" y="392"/>
                </a:lnTo>
                <a:lnTo>
                  <a:pt x="649" y="494"/>
                </a:lnTo>
                <a:lnTo>
                  <a:pt x="611" y="608"/>
                </a:lnTo>
                <a:lnTo>
                  <a:pt x="573" y="722"/>
                </a:lnTo>
                <a:lnTo>
                  <a:pt x="547" y="785"/>
                </a:lnTo>
                <a:lnTo>
                  <a:pt x="522" y="836"/>
                </a:lnTo>
                <a:lnTo>
                  <a:pt x="496" y="887"/>
                </a:lnTo>
                <a:lnTo>
                  <a:pt x="471" y="937"/>
                </a:lnTo>
                <a:lnTo>
                  <a:pt x="445" y="988"/>
                </a:lnTo>
                <a:lnTo>
                  <a:pt x="407" y="1026"/>
                </a:lnTo>
                <a:lnTo>
                  <a:pt x="382" y="1064"/>
                </a:lnTo>
                <a:lnTo>
                  <a:pt x="356" y="1102"/>
                </a:lnTo>
                <a:lnTo>
                  <a:pt x="318" y="1140"/>
                </a:lnTo>
                <a:lnTo>
                  <a:pt x="293" y="1178"/>
                </a:lnTo>
                <a:lnTo>
                  <a:pt x="255" y="1203"/>
                </a:lnTo>
                <a:lnTo>
                  <a:pt x="229" y="1229"/>
                </a:lnTo>
                <a:lnTo>
                  <a:pt x="204" y="1254"/>
                </a:lnTo>
                <a:lnTo>
                  <a:pt x="166" y="1279"/>
                </a:lnTo>
                <a:lnTo>
                  <a:pt x="140" y="1292"/>
                </a:lnTo>
                <a:lnTo>
                  <a:pt x="115" y="1305"/>
                </a:lnTo>
                <a:lnTo>
                  <a:pt x="89" y="1317"/>
                </a:lnTo>
                <a:lnTo>
                  <a:pt x="64" y="1330"/>
                </a:lnTo>
                <a:lnTo>
                  <a:pt x="51" y="1343"/>
                </a:lnTo>
                <a:lnTo>
                  <a:pt x="38" y="1343"/>
                </a:lnTo>
                <a:lnTo>
                  <a:pt x="26" y="1356"/>
                </a:lnTo>
                <a:lnTo>
                  <a:pt x="13" y="1356"/>
                </a:lnTo>
                <a:lnTo>
                  <a:pt x="0" y="1343"/>
                </a:lnTo>
                <a:lnTo>
                  <a:pt x="13" y="1343"/>
                </a:lnTo>
                <a:lnTo>
                  <a:pt x="26" y="1330"/>
                </a:lnTo>
                <a:lnTo>
                  <a:pt x="38" y="1305"/>
                </a:lnTo>
                <a:lnTo>
                  <a:pt x="64" y="1279"/>
                </a:lnTo>
                <a:lnTo>
                  <a:pt x="102" y="1254"/>
                </a:lnTo>
                <a:lnTo>
                  <a:pt x="127" y="1216"/>
                </a:lnTo>
                <a:lnTo>
                  <a:pt x="178" y="1165"/>
                </a:lnTo>
                <a:lnTo>
                  <a:pt x="255" y="1077"/>
                </a:lnTo>
                <a:lnTo>
                  <a:pt x="293" y="1026"/>
                </a:lnTo>
                <a:lnTo>
                  <a:pt x="318" y="975"/>
                </a:lnTo>
                <a:lnTo>
                  <a:pt x="356" y="937"/>
                </a:lnTo>
                <a:lnTo>
                  <a:pt x="382" y="887"/>
                </a:lnTo>
                <a:lnTo>
                  <a:pt x="407" y="836"/>
                </a:lnTo>
                <a:lnTo>
                  <a:pt x="433" y="785"/>
                </a:lnTo>
                <a:lnTo>
                  <a:pt x="471" y="684"/>
                </a:lnTo>
                <a:lnTo>
                  <a:pt x="496" y="583"/>
                </a:lnTo>
                <a:lnTo>
                  <a:pt x="535" y="469"/>
                </a:lnTo>
                <a:lnTo>
                  <a:pt x="560" y="367"/>
                </a:lnTo>
                <a:lnTo>
                  <a:pt x="560" y="316"/>
                </a:lnTo>
                <a:lnTo>
                  <a:pt x="573" y="266"/>
                </a:lnTo>
                <a:lnTo>
                  <a:pt x="585" y="228"/>
                </a:lnTo>
                <a:lnTo>
                  <a:pt x="585" y="190"/>
                </a:lnTo>
                <a:lnTo>
                  <a:pt x="585" y="152"/>
                </a:lnTo>
                <a:lnTo>
                  <a:pt x="598" y="126"/>
                </a:lnTo>
                <a:lnTo>
                  <a:pt x="585" y="88"/>
                </a:lnTo>
                <a:lnTo>
                  <a:pt x="585" y="76"/>
                </a:lnTo>
                <a:lnTo>
                  <a:pt x="585" y="50"/>
                </a:lnTo>
                <a:lnTo>
                  <a:pt x="585" y="38"/>
                </a:lnTo>
                <a:lnTo>
                  <a:pt x="585" y="25"/>
                </a:lnTo>
                <a:lnTo>
                  <a:pt x="598" y="12"/>
                </a:lnTo>
                <a:lnTo>
                  <a:pt x="611" y="0"/>
                </a:lnTo>
                <a:lnTo>
                  <a:pt x="624" y="0"/>
                </a:lnTo>
                <a:lnTo>
                  <a:pt x="636" y="0"/>
                </a:lnTo>
                <a:lnTo>
                  <a:pt x="662" y="0"/>
                </a:lnTo>
                <a:lnTo>
                  <a:pt x="687" y="12"/>
                </a:lnTo>
                <a:lnTo>
                  <a:pt x="713" y="25"/>
                </a:lnTo>
                <a:lnTo>
                  <a:pt x="725" y="38"/>
                </a:lnTo>
                <a:lnTo>
                  <a:pt x="738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3" name="Freeform 29"/>
          <p:cNvSpPr/>
          <p:nvPr/>
        </p:nvSpPr>
        <p:spPr bwMode="auto">
          <a:xfrm>
            <a:off x="5899150" y="3132667"/>
            <a:ext cx="573088" cy="289984"/>
          </a:xfrm>
          <a:custGeom>
            <a:avLst/>
            <a:gdLst>
              <a:gd name="T0" fmla="*/ 2147483647 w 903"/>
              <a:gd name="T1" fmla="*/ 2147483647 h 342"/>
              <a:gd name="T2" fmla="*/ 2147483647 w 903"/>
              <a:gd name="T3" fmla="*/ 2147483647 h 342"/>
              <a:gd name="T4" fmla="*/ 2147483647 w 903"/>
              <a:gd name="T5" fmla="*/ 2147483647 h 342"/>
              <a:gd name="T6" fmla="*/ 2147483647 w 903"/>
              <a:gd name="T7" fmla="*/ 2147483647 h 342"/>
              <a:gd name="T8" fmla="*/ 2147483647 w 903"/>
              <a:gd name="T9" fmla="*/ 2147483647 h 342"/>
              <a:gd name="T10" fmla="*/ 2147483647 w 903"/>
              <a:gd name="T11" fmla="*/ 2147483647 h 342"/>
              <a:gd name="T12" fmla="*/ 2147483647 w 903"/>
              <a:gd name="T13" fmla="*/ 2147483647 h 342"/>
              <a:gd name="T14" fmla="*/ 2147483647 w 903"/>
              <a:gd name="T15" fmla="*/ 2147483647 h 342"/>
              <a:gd name="T16" fmla="*/ 2147483647 w 903"/>
              <a:gd name="T17" fmla="*/ 2147483647 h 342"/>
              <a:gd name="T18" fmla="*/ 2147483647 w 903"/>
              <a:gd name="T19" fmla="*/ 2147483647 h 342"/>
              <a:gd name="T20" fmla="*/ 2147483647 w 903"/>
              <a:gd name="T21" fmla="*/ 2147483647 h 342"/>
              <a:gd name="T22" fmla="*/ 2147483647 w 903"/>
              <a:gd name="T23" fmla="*/ 2147483647 h 342"/>
              <a:gd name="T24" fmla="*/ 0 w 903"/>
              <a:gd name="T25" fmla="*/ 2147483647 h 342"/>
              <a:gd name="T26" fmla="*/ 2147483647 w 903"/>
              <a:gd name="T27" fmla="*/ 2147483647 h 342"/>
              <a:gd name="T28" fmla="*/ 2147483647 w 903"/>
              <a:gd name="T29" fmla="*/ 2147483647 h 342"/>
              <a:gd name="T30" fmla="*/ 2147483647 w 903"/>
              <a:gd name="T31" fmla="*/ 2147483647 h 342"/>
              <a:gd name="T32" fmla="*/ 2147483647 w 903"/>
              <a:gd name="T33" fmla="*/ 2147483647 h 342"/>
              <a:gd name="T34" fmla="*/ 2147483647 w 903"/>
              <a:gd name="T35" fmla="*/ 2147483647 h 342"/>
              <a:gd name="T36" fmla="*/ 2147483647 w 903"/>
              <a:gd name="T37" fmla="*/ 2147483647 h 342"/>
              <a:gd name="T38" fmla="*/ 2147483647 w 903"/>
              <a:gd name="T39" fmla="*/ 2147483647 h 342"/>
              <a:gd name="T40" fmla="*/ 2147483647 w 903"/>
              <a:gd name="T41" fmla="*/ 2147483647 h 342"/>
              <a:gd name="T42" fmla="*/ 2147483647 w 903"/>
              <a:gd name="T43" fmla="*/ 2147483647 h 342"/>
              <a:gd name="T44" fmla="*/ 2147483647 w 903"/>
              <a:gd name="T45" fmla="*/ 2147483647 h 342"/>
              <a:gd name="T46" fmla="*/ 2147483647 w 903"/>
              <a:gd name="T47" fmla="*/ 2147483647 h 342"/>
              <a:gd name="T48" fmla="*/ 2147483647 w 903"/>
              <a:gd name="T49" fmla="*/ 2147483647 h 342"/>
              <a:gd name="T50" fmla="*/ 2147483647 w 903"/>
              <a:gd name="T51" fmla="*/ 2147483647 h 342"/>
              <a:gd name="T52" fmla="*/ 2147483647 w 903"/>
              <a:gd name="T53" fmla="*/ 2147483647 h 342"/>
              <a:gd name="T54" fmla="*/ 2147483647 w 903"/>
              <a:gd name="T55" fmla="*/ 2147483647 h 342"/>
              <a:gd name="T56" fmla="*/ 2147483647 w 903"/>
              <a:gd name="T57" fmla="*/ 2147483647 h 342"/>
              <a:gd name="T58" fmla="*/ 2147483647 w 903"/>
              <a:gd name="T59" fmla="*/ 2147483647 h 342"/>
              <a:gd name="T60" fmla="*/ 2147483647 w 903"/>
              <a:gd name="T61" fmla="*/ 2147483647 h 342"/>
              <a:gd name="T62" fmla="*/ 2147483647 w 903"/>
              <a:gd name="T63" fmla="*/ 2147483647 h 342"/>
              <a:gd name="T64" fmla="*/ 2147483647 w 903"/>
              <a:gd name="T65" fmla="*/ 2147483647 h 342"/>
              <a:gd name="T66" fmla="*/ 2147483647 w 903"/>
              <a:gd name="T67" fmla="*/ 2147483647 h 342"/>
              <a:gd name="T68" fmla="*/ 2147483647 w 903"/>
              <a:gd name="T69" fmla="*/ 0 h 342"/>
              <a:gd name="T70" fmla="*/ 2147483647 w 903"/>
              <a:gd name="T71" fmla="*/ 2147483647 h 342"/>
              <a:gd name="T72" fmla="*/ 2147483647 w 903"/>
              <a:gd name="T73" fmla="*/ 2147483647 h 342"/>
              <a:gd name="T74" fmla="*/ 2147483647 w 903"/>
              <a:gd name="T75" fmla="*/ 2147483647 h 342"/>
              <a:gd name="T76" fmla="*/ 2147483647 w 903"/>
              <a:gd name="T77" fmla="*/ 2147483647 h 342"/>
              <a:gd name="T78" fmla="*/ 2147483647 w 903"/>
              <a:gd name="T79" fmla="*/ 2147483647 h 342"/>
              <a:gd name="T80" fmla="*/ 2147483647 w 903"/>
              <a:gd name="T81" fmla="*/ 2147483647 h 342"/>
              <a:gd name="T82" fmla="*/ 2147483647 w 903"/>
              <a:gd name="T83" fmla="*/ 2147483647 h 342"/>
              <a:gd name="T84" fmla="*/ 2147483647 w 903"/>
              <a:gd name="T85" fmla="*/ 2147483647 h 342"/>
              <a:gd name="T86" fmla="*/ 2147483647 w 903"/>
              <a:gd name="T87" fmla="*/ 2147483647 h 342"/>
              <a:gd name="T88" fmla="*/ 2147483647 w 903"/>
              <a:gd name="T89" fmla="*/ 2147483647 h 342"/>
              <a:gd name="T90" fmla="*/ 2147483647 w 903"/>
              <a:gd name="T91" fmla="*/ 2147483647 h 342"/>
              <a:gd name="T92" fmla="*/ 2147483647 w 903"/>
              <a:gd name="T93" fmla="*/ 2147483647 h 342"/>
              <a:gd name="T94" fmla="*/ 2147483647 w 903"/>
              <a:gd name="T95" fmla="*/ 2147483647 h 342"/>
              <a:gd name="T96" fmla="*/ 2147483647 w 903"/>
              <a:gd name="T97" fmla="*/ 2147483647 h 342"/>
              <a:gd name="T98" fmla="*/ 2147483647 w 903"/>
              <a:gd name="T99" fmla="*/ 2147483647 h 342"/>
              <a:gd name="T100" fmla="*/ 2147483647 w 903"/>
              <a:gd name="T101" fmla="*/ 2147483647 h 342"/>
              <a:gd name="T102" fmla="*/ 2147483647 w 903"/>
              <a:gd name="T103" fmla="*/ 2147483647 h 342"/>
              <a:gd name="T104" fmla="*/ 2147483647 w 903"/>
              <a:gd name="T105" fmla="*/ 2147483647 h 3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03"/>
              <a:gd name="T160" fmla="*/ 0 h 342"/>
              <a:gd name="T161" fmla="*/ 903 w 903"/>
              <a:gd name="T162" fmla="*/ 342 h 34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03" h="342">
                <a:moveTo>
                  <a:pt x="293" y="304"/>
                </a:moveTo>
                <a:lnTo>
                  <a:pt x="254" y="317"/>
                </a:lnTo>
                <a:lnTo>
                  <a:pt x="216" y="342"/>
                </a:lnTo>
                <a:lnTo>
                  <a:pt x="191" y="342"/>
                </a:lnTo>
                <a:lnTo>
                  <a:pt x="165" y="342"/>
                </a:lnTo>
                <a:lnTo>
                  <a:pt x="140" y="342"/>
                </a:lnTo>
                <a:lnTo>
                  <a:pt x="115" y="342"/>
                </a:lnTo>
                <a:lnTo>
                  <a:pt x="89" y="317"/>
                </a:lnTo>
                <a:lnTo>
                  <a:pt x="64" y="304"/>
                </a:lnTo>
                <a:lnTo>
                  <a:pt x="38" y="279"/>
                </a:lnTo>
                <a:lnTo>
                  <a:pt x="25" y="266"/>
                </a:lnTo>
                <a:lnTo>
                  <a:pt x="13" y="253"/>
                </a:lnTo>
                <a:lnTo>
                  <a:pt x="0" y="241"/>
                </a:lnTo>
                <a:lnTo>
                  <a:pt x="13" y="228"/>
                </a:lnTo>
                <a:lnTo>
                  <a:pt x="25" y="215"/>
                </a:lnTo>
                <a:lnTo>
                  <a:pt x="38" y="202"/>
                </a:lnTo>
                <a:lnTo>
                  <a:pt x="76" y="202"/>
                </a:lnTo>
                <a:lnTo>
                  <a:pt x="76" y="190"/>
                </a:lnTo>
                <a:lnTo>
                  <a:pt x="89" y="190"/>
                </a:lnTo>
                <a:lnTo>
                  <a:pt x="102" y="190"/>
                </a:lnTo>
                <a:lnTo>
                  <a:pt x="115" y="190"/>
                </a:lnTo>
                <a:lnTo>
                  <a:pt x="153" y="177"/>
                </a:lnTo>
                <a:lnTo>
                  <a:pt x="191" y="164"/>
                </a:lnTo>
                <a:lnTo>
                  <a:pt x="254" y="152"/>
                </a:lnTo>
                <a:lnTo>
                  <a:pt x="305" y="139"/>
                </a:lnTo>
                <a:lnTo>
                  <a:pt x="382" y="114"/>
                </a:lnTo>
                <a:lnTo>
                  <a:pt x="458" y="101"/>
                </a:lnTo>
                <a:lnTo>
                  <a:pt x="534" y="76"/>
                </a:lnTo>
                <a:lnTo>
                  <a:pt x="598" y="63"/>
                </a:lnTo>
                <a:lnTo>
                  <a:pt x="662" y="38"/>
                </a:lnTo>
                <a:lnTo>
                  <a:pt x="725" y="25"/>
                </a:lnTo>
                <a:lnTo>
                  <a:pt x="776" y="25"/>
                </a:lnTo>
                <a:lnTo>
                  <a:pt x="827" y="12"/>
                </a:lnTo>
                <a:lnTo>
                  <a:pt x="865" y="12"/>
                </a:lnTo>
                <a:lnTo>
                  <a:pt x="903" y="0"/>
                </a:lnTo>
                <a:lnTo>
                  <a:pt x="903" y="76"/>
                </a:lnTo>
                <a:lnTo>
                  <a:pt x="840" y="88"/>
                </a:lnTo>
                <a:lnTo>
                  <a:pt x="776" y="114"/>
                </a:lnTo>
                <a:lnTo>
                  <a:pt x="725" y="139"/>
                </a:lnTo>
                <a:lnTo>
                  <a:pt x="662" y="152"/>
                </a:lnTo>
                <a:lnTo>
                  <a:pt x="623" y="164"/>
                </a:lnTo>
                <a:lnTo>
                  <a:pt x="573" y="190"/>
                </a:lnTo>
                <a:lnTo>
                  <a:pt x="534" y="202"/>
                </a:lnTo>
                <a:lnTo>
                  <a:pt x="483" y="215"/>
                </a:lnTo>
                <a:lnTo>
                  <a:pt x="458" y="228"/>
                </a:lnTo>
                <a:lnTo>
                  <a:pt x="420" y="241"/>
                </a:lnTo>
                <a:lnTo>
                  <a:pt x="394" y="253"/>
                </a:lnTo>
                <a:lnTo>
                  <a:pt x="369" y="266"/>
                </a:lnTo>
                <a:lnTo>
                  <a:pt x="344" y="279"/>
                </a:lnTo>
                <a:lnTo>
                  <a:pt x="318" y="291"/>
                </a:lnTo>
                <a:lnTo>
                  <a:pt x="305" y="291"/>
                </a:lnTo>
                <a:lnTo>
                  <a:pt x="293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9" name="Freeform 35"/>
          <p:cNvSpPr/>
          <p:nvPr/>
        </p:nvSpPr>
        <p:spPr bwMode="auto">
          <a:xfrm>
            <a:off x="6472239" y="3143252"/>
            <a:ext cx="1042987" cy="258233"/>
          </a:xfrm>
          <a:custGeom>
            <a:avLst/>
            <a:gdLst>
              <a:gd name="T0" fmla="*/ 2147483647 w 1641"/>
              <a:gd name="T1" fmla="*/ 2147483647 h 305"/>
              <a:gd name="T2" fmla="*/ 2147483647 w 1641"/>
              <a:gd name="T3" fmla="*/ 2147483647 h 305"/>
              <a:gd name="T4" fmla="*/ 2147483647 w 1641"/>
              <a:gd name="T5" fmla="*/ 2147483647 h 305"/>
              <a:gd name="T6" fmla="*/ 2147483647 w 1641"/>
              <a:gd name="T7" fmla="*/ 2147483647 h 305"/>
              <a:gd name="T8" fmla="*/ 2147483647 w 1641"/>
              <a:gd name="T9" fmla="*/ 2147483647 h 305"/>
              <a:gd name="T10" fmla="*/ 2147483647 w 1641"/>
              <a:gd name="T11" fmla="*/ 2147483647 h 305"/>
              <a:gd name="T12" fmla="*/ 2147483647 w 1641"/>
              <a:gd name="T13" fmla="*/ 2147483647 h 305"/>
              <a:gd name="T14" fmla="*/ 2147483647 w 1641"/>
              <a:gd name="T15" fmla="*/ 2147483647 h 305"/>
              <a:gd name="T16" fmla="*/ 2147483647 w 1641"/>
              <a:gd name="T17" fmla="*/ 2147483647 h 305"/>
              <a:gd name="T18" fmla="*/ 2147483647 w 1641"/>
              <a:gd name="T19" fmla="*/ 2147483647 h 305"/>
              <a:gd name="T20" fmla="*/ 2147483647 w 1641"/>
              <a:gd name="T21" fmla="*/ 2147483647 h 305"/>
              <a:gd name="T22" fmla="*/ 2147483647 w 1641"/>
              <a:gd name="T23" fmla="*/ 2147483647 h 305"/>
              <a:gd name="T24" fmla="*/ 2147483647 w 1641"/>
              <a:gd name="T25" fmla="*/ 2147483647 h 305"/>
              <a:gd name="T26" fmla="*/ 2147483647 w 1641"/>
              <a:gd name="T27" fmla="*/ 2147483647 h 305"/>
              <a:gd name="T28" fmla="*/ 2147483647 w 1641"/>
              <a:gd name="T29" fmla="*/ 2147483647 h 305"/>
              <a:gd name="T30" fmla="*/ 2147483647 w 1641"/>
              <a:gd name="T31" fmla="*/ 2147483647 h 305"/>
              <a:gd name="T32" fmla="*/ 2147483647 w 1641"/>
              <a:gd name="T33" fmla="*/ 2147483647 h 305"/>
              <a:gd name="T34" fmla="*/ 2147483647 w 1641"/>
              <a:gd name="T35" fmla="*/ 2147483647 h 305"/>
              <a:gd name="T36" fmla="*/ 2147483647 w 1641"/>
              <a:gd name="T37" fmla="*/ 2147483647 h 305"/>
              <a:gd name="T38" fmla="*/ 0 w 1641"/>
              <a:gd name="T39" fmla="*/ 2147483647 h 305"/>
              <a:gd name="T40" fmla="*/ 2147483647 w 1641"/>
              <a:gd name="T41" fmla="*/ 2147483647 h 305"/>
              <a:gd name="T42" fmla="*/ 2147483647 w 1641"/>
              <a:gd name="T43" fmla="*/ 2147483647 h 305"/>
              <a:gd name="T44" fmla="*/ 2147483647 w 1641"/>
              <a:gd name="T45" fmla="*/ 2147483647 h 305"/>
              <a:gd name="T46" fmla="*/ 2147483647 w 1641"/>
              <a:gd name="T47" fmla="*/ 2147483647 h 305"/>
              <a:gd name="T48" fmla="*/ 2147483647 w 1641"/>
              <a:gd name="T49" fmla="*/ 2147483647 h 305"/>
              <a:gd name="T50" fmla="*/ 2147483647 w 1641"/>
              <a:gd name="T51" fmla="*/ 2147483647 h 305"/>
              <a:gd name="T52" fmla="*/ 2147483647 w 1641"/>
              <a:gd name="T53" fmla="*/ 2147483647 h 305"/>
              <a:gd name="T54" fmla="*/ 2147483647 w 1641"/>
              <a:gd name="T55" fmla="*/ 2147483647 h 305"/>
              <a:gd name="T56" fmla="*/ 2147483647 w 1641"/>
              <a:gd name="T57" fmla="*/ 2147483647 h 305"/>
              <a:gd name="T58" fmla="*/ 2147483647 w 1641"/>
              <a:gd name="T59" fmla="*/ 2147483647 h 305"/>
              <a:gd name="T60" fmla="*/ 2147483647 w 1641"/>
              <a:gd name="T61" fmla="*/ 2147483647 h 305"/>
              <a:gd name="T62" fmla="*/ 2147483647 w 1641"/>
              <a:gd name="T63" fmla="*/ 2147483647 h 305"/>
              <a:gd name="T64" fmla="*/ 2147483647 w 1641"/>
              <a:gd name="T65" fmla="*/ 2147483647 h 305"/>
              <a:gd name="T66" fmla="*/ 2147483647 w 1641"/>
              <a:gd name="T67" fmla="*/ 2147483647 h 305"/>
              <a:gd name="T68" fmla="*/ 2147483647 w 1641"/>
              <a:gd name="T69" fmla="*/ 2147483647 h 305"/>
              <a:gd name="T70" fmla="*/ 2147483647 w 1641"/>
              <a:gd name="T71" fmla="*/ 0 h 305"/>
              <a:gd name="T72" fmla="*/ 2147483647 w 1641"/>
              <a:gd name="T73" fmla="*/ 2147483647 h 305"/>
              <a:gd name="T74" fmla="*/ 2147483647 w 1641"/>
              <a:gd name="T75" fmla="*/ 2147483647 h 30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41"/>
              <a:gd name="T115" fmla="*/ 0 h 305"/>
              <a:gd name="T116" fmla="*/ 1641 w 1641"/>
              <a:gd name="T117" fmla="*/ 305 h 30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41" h="305">
                <a:moveTo>
                  <a:pt x="1578" y="64"/>
                </a:moveTo>
                <a:lnTo>
                  <a:pt x="1603" y="89"/>
                </a:lnTo>
                <a:lnTo>
                  <a:pt x="1629" y="102"/>
                </a:lnTo>
                <a:lnTo>
                  <a:pt x="1641" y="114"/>
                </a:lnTo>
                <a:lnTo>
                  <a:pt x="1629" y="127"/>
                </a:lnTo>
                <a:lnTo>
                  <a:pt x="1616" y="127"/>
                </a:lnTo>
                <a:lnTo>
                  <a:pt x="1591" y="140"/>
                </a:lnTo>
                <a:lnTo>
                  <a:pt x="1578" y="140"/>
                </a:lnTo>
                <a:lnTo>
                  <a:pt x="1552" y="140"/>
                </a:lnTo>
                <a:lnTo>
                  <a:pt x="1514" y="140"/>
                </a:lnTo>
                <a:lnTo>
                  <a:pt x="1489" y="140"/>
                </a:lnTo>
                <a:lnTo>
                  <a:pt x="1438" y="140"/>
                </a:lnTo>
                <a:lnTo>
                  <a:pt x="1400" y="140"/>
                </a:lnTo>
                <a:lnTo>
                  <a:pt x="1349" y="140"/>
                </a:lnTo>
                <a:lnTo>
                  <a:pt x="1311" y="152"/>
                </a:lnTo>
                <a:lnTo>
                  <a:pt x="1247" y="152"/>
                </a:lnTo>
                <a:lnTo>
                  <a:pt x="1196" y="152"/>
                </a:lnTo>
                <a:lnTo>
                  <a:pt x="1133" y="165"/>
                </a:lnTo>
                <a:lnTo>
                  <a:pt x="1069" y="165"/>
                </a:lnTo>
                <a:lnTo>
                  <a:pt x="929" y="178"/>
                </a:lnTo>
                <a:lnTo>
                  <a:pt x="789" y="203"/>
                </a:lnTo>
                <a:lnTo>
                  <a:pt x="649" y="229"/>
                </a:lnTo>
                <a:lnTo>
                  <a:pt x="484" y="254"/>
                </a:lnTo>
                <a:lnTo>
                  <a:pt x="407" y="267"/>
                </a:lnTo>
                <a:lnTo>
                  <a:pt x="344" y="279"/>
                </a:lnTo>
                <a:lnTo>
                  <a:pt x="293" y="292"/>
                </a:lnTo>
                <a:lnTo>
                  <a:pt x="242" y="292"/>
                </a:lnTo>
                <a:lnTo>
                  <a:pt x="204" y="305"/>
                </a:lnTo>
                <a:lnTo>
                  <a:pt x="178" y="305"/>
                </a:lnTo>
                <a:lnTo>
                  <a:pt x="166" y="305"/>
                </a:lnTo>
                <a:lnTo>
                  <a:pt x="153" y="305"/>
                </a:lnTo>
                <a:lnTo>
                  <a:pt x="140" y="305"/>
                </a:lnTo>
                <a:lnTo>
                  <a:pt x="128" y="305"/>
                </a:lnTo>
                <a:lnTo>
                  <a:pt x="115" y="292"/>
                </a:lnTo>
                <a:lnTo>
                  <a:pt x="77" y="279"/>
                </a:lnTo>
                <a:lnTo>
                  <a:pt x="38" y="267"/>
                </a:lnTo>
                <a:lnTo>
                  <a:pt x="0" y="229"/>
                </a:lnTo>
                <a:lnTo>
                  <a:pt x="77" y="216"/>
                </a:lnTo>
                <a:lnTo>
                  <a:pt x="166" y="203"/>
                </a:lnTo>
                <a:lnTo>
                  <a:pt x="242" y="190"/>
                </a:lnTo>
                <a:lnTo>
                  <a:pt x="318" y="178"/>
                </a:lnTo>
                <a:lnTo>
                  <a:pt x="395" y="165"/>
                </a:lnTo>
                <a:lnTo>
                  <a:pt x="471" y="152"/>
                </a:lnTo>
                <a:lnTo>
                  <a:pt x="547" y="140"/>
                </a:lnTo>
                <a:lnTo>
                  <a:pt x="611" y="140"/>
                </a:lnTo>
                <a:lnTo>
                  <a:pt x="675" y="127"/>
                </a:lnTo>
                <a:lnTo>
                  <a:pt x="738" y="114"/>
                </a:lnTo>
                <a:lnTo>
                  <a:pt x="802" y="102"/>
                </a:lnTo>
                <a:lnTo>
                  <a:pt x="853" y="102"/>
                </a:lnTo>
                <a:lnTo>
                  <a:pt x="916" y="89"/>
                </a:lnTo>
                <a:lnTo>
                  <a:pt x="967" y="76"/>
                </a:lnTo>
                <a:lnTo>
                  <a:pt x="1018" y="76"/>
                </a:lnTo>
                <a:lnTo>
                  <a:pt x="1056" y="64"/>
                </a:lnTo>
                <a:lnTo>
                  <a:pt x="1107" y="64"/>
                </a:lnTo>
                <a:lnTo>
                  <a:pt x="1145" y="51"/>
                </a:lnTo>
                <a:lnTo>
                  <a:pt x="1183" y="51"/>
                </a:lnTo>
                <a:lnTo>
                  <a:pt x="1222" y="38"/>
                </a:lnTo>
                <a:lnTo>
                  <a:pt x="1260" y="38"/>
                </a:lnTo>
                <a:lnTo>
                  <a:pt x="1298" y="38"/>
                </a:lnTo>
                <a:lnTo>
                  <a:pt x="1323" y="26"/>
                </a:lnTo>
                <a:lnTo>
                  <a:pt x="1349" y="26"/>
                </a:lnTo>
                <a:lnTo>
                  <a:pt x="1374" y="26"/>
                </a:lnTo>
                <a:lnTo>
                  <a:pt x="1400" y="13"/>
                </a:lnTo>
                <a:lnTo>
                  <a:pt x="1412" y="13"/>
                </a:lnTo>
                <a:lnTo>
                  <a:pt x="1425" y="13"/>
                </a:lnTo>
                <a:lnTo>
                  <a:pt x="1451" y="13"/>
                </a:lnTo>
                <a:lnTo>
                  <a:pt x="1463" y="0"/>
                </a:lnTo>
                <a:lnTo>
                  <a:pt x="1476" y="0"/>
                </a:lnTo>
                <a:lnTo>
                  <a:pt x="1502" y="13"/>
                </a:lnTo>
                <a:lnTo>
                  <a:pt x="1527" y="26"/>
                </a:lnTo>
                <a:lnTo>
                  <a:pt x="1552" y="38"/>
                </a:lnTo>
                <a:lnTo>
                  <a:pt x="1578" y="6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6" name="Freeform 32"/>
          <p:cNvSpPr/>
          <p:nvPr/>
        </p:nvSpPr>
        <p:spPr bwMode="auto">
          <a:xfrm>
            <a:off x="6738939" y="2800352"/>
            <a:ext cx="98425" cy="1502833"/>
          </a:xfrm>
          <a:custGeom>
            <a:avLst/>
            <a:gdLst>
              <a:gd name="T0" fmla="*/ 2147483647 w 153"/>
              <a:gd name="T1" fmla="*/ 0 h 1774"/>
              <a:gd name="T2" fmla="*/ 2147483647 w 153"/>
              <a:gd name="T3" fmla="*/ 2147483647 h 1774"/>
              <a:gd name="T4" fmla="*/ 2147483647 w 153"/>
              <a:gd name="T5" fmla="*/ 2147483647 h 1774"/>
              <a:gd name="T6" fmla="*/ 2147483647 w 153"/>
              <a:gd name="T7" fmla="*/ 2147483647 h 1774"/>
              <a:gd name="T8" fmla="*/ 2147483647 w 153"/>
              <a:gd name="T9" fmla="*/ 2147483647 h 1774"/>
              <a:gd name="T10" fmla="*/ 2147483647 w 153"/>
              <a:gd name="T11" fmla="*/ 2147483647 h 1774"/>
              <a:gd name="T12" fmla="*/ 2147483647 w 153"/>
              <a:gd name="T13" fmla="*/ 2147483647 h 1774"/>
              <a:gd name="T14" fmla="*/ 2147483647 w 153"/>
              <a:gd name="T15" fmla="*/ 2147483647 h 1774"/>
              <a:gd name="T16" fmla="*/ 2147483647 w 153"/>
              <a:gd name="T17" fmla="*/ 2147483647 h 1774"/>
              <a:gd name="T18" fmla="*/ 2147483647 w 153"/>
              <a:gd name="T19" fmla="*/ 2147483647 h 1774"/>
              <a:gd name="T20" fmla="*/ 2147483647 w 153"/>
              <a:gd name="T21" fmla="*/ 2147483647 h 1774"/>
              <a:gd name="T22" fmla="*/ 2147483647 w 153"/>
              <a:gd name="T23" fmla="*/ 2147483647 h 1774"/>
              <a:gd name="T24" fmla="*/ 2147483647 w 153"/>
              <a:gd name="T25" fmla="*/ 2147483647 h 1774"/>
              <a:gd name="T26" fmla="*/ 2147483647 w 153"/>
              <a:gd name="T27" fmla="*/ 2147483647 h 1774"/>
              <a:gd name="T28" fmla="*/ 2147483647 w 153"/>
              <a:gd name="T29" fmla="*/ 2147483647 h 1774"/>
              <a:gd name="T30" fmla="*/ 2147483647 w 153"/>
              <a:gd name="T31" fmla="*/ 2147483647 h 1774"/>
              <a:gd name="T32" fmla="*/ 2147483647 w 153"/>
              <a:gd name="T33" fmla="*/ 2147483647 h 1774"/>
              <a:gd name="T34" fmla="*/ 2147483647 w 153"/>
              <a:gd name="T35" fmla="*/ 2147483647 h 1774"/>
              <a:gd name="T36" fmla="*/ 2147483647 w 153"/>
              <a:gd name="T37" fmla="*/ 2147483647 h 1774"/>
              <a:gd name="T38" fmla="*/ 2147483647 w 153"/>
              <a:gd name="T39" fmla="*/ 2147483647 h 1774"/>
              <a:gd name="T40" fmla="*/ 2147483647 w 153"/>
              <a:gd name="T41" fmla="*/ 2147483647 h 1774"/>
              <a:gd name="T42" fmla="*/ 2147483647 w 153"/>
              <a:gd name="T43" fmla="*/ 2147483647 h 1774"/>
              <a:gd name="T44" fmla="*/ 2147483647 w 153"/>
              <a:gd name="T45" fmla="*/ 2147483647 h 1774"/>
              <a:gd name="T46" fmla="*/ 2147483647 w 153"/>
              <a:gd name="T47" fmla="*/ 2147483647 h 1774"/>
              <a:gd name="T48" fmla="*/ 2147483647 w 153"/>
              <a:gd name="T49" fmla="*/ 2147483647 h 1774"/>
              <a:gd name="T50" fmla="*/ 2147483647 w 153"/>
              <a:gd name="T51" fmla="*/ 2147483647 h 1774"/>
              <a:gd name="T52" fmla="*/ 0 w 153"/>
              <a:gd name="T53" fmla="*/ 2147483647 h 1774"/>
              <a:gd name="T54" fmla="*/ 0 w 153"/>
              <a:gd name="T55" fmla="*/ 2147483647 h 1774"/>
              <a:gd name="T56" fmla="*/ 2147483647 w 153"/>
              <a:gd name="T57" fmla="*/ 2147483647 h 1774"/>
              <a:gd name="T58" fmla="*/ 2147483647 w 153"/>
              <a:gd name="T59" fmla="*/ 2147483647 h 1774"/>
              <a:gd name="T60" fmla="*/ 2147483647 w 153"/>
              <a:gd name="T61" fmla="*/ 2147483647 h 1774"/>
              <a:gd name="T62" fmla="*/ 2147483647 w 153"/>
              <a:gd name="T63" fmla="*/ 2147483647 h 1774"/>
              <a:gd name="T64" fmla="*/ 2147483647 w 153"/>
              <a:gd name="T65" fmla="*/ 2147483647 h 1774"/>
              <a:gd name="T66" fmla="*/ 2147483647 w 153"/>
              <a:gd name="T67" fmla="*/ 2147483647 h 1774"/>
              <a:gd name="T68" fmla="*/ 2147483647 w 153"/>
              <a:gd name="T69" fmla="*/ 2147483647 h 1774"/>
              <a:gd name="T70" fmla="*/ 2147483647 w 153"/>
              <a:gd name="T71" fmla="*/ 2147483647 h 1774"/>
              <a:gd name="T72" fmla="*/ 2147483647 w 153"/>
              <a:gd name="T73" fmla="*/ 2147483647 h 1774"/>
              <a:gd name="T74" fmla="*/ 2147483647 w 153"/>
              <a:gd name="T75" fmla="*/ 2147483647 h 1774"/>
              <a:gd name="T76" fmla="*/ 2147483647 w 153"/>
              <a:gd name="T77" fmla="*/ 2147483647 h 1774"/>
              <a:gd name="T78" fmla="*/ 2147483647 w 153"/>
              <a:gd name="T79" fmla="*/ 2147483647 h 1774"/>
              <a:gd name="T80" fmla="*/ 2147483647 w 153"/>
              <a:gd name="T81" fmla="*/ 2147483647 h 1774"/>
              <a:gd name="T82" fmla="*/ 2147483647 w 153"/>
              <a:gd name="T83" fmla="*/ 2147483647 h 1774"/>
              <a:gd name="T84" fmla="*/ 2147483647 w 153"/>
              <a:gd name="T85" fmla="*/ 2147483647 h 1774"/>
              <a:gd name="T86" fmla="*/ 2147483647 w 153"/>
              <a:gd name="T87" fmla="*/ 2147483647 h 1774"/>
              <a:gd name="T88" fmla="*/ 2147483647 w 153"/>
              <a:gd name="T89" fmla="*/ 2147483647 h 1774"/>
              <a:gd name="T90" fmla="*/ 2147483647 w 153"/>
              <a:gd name="T91" fmla="*/ 2147483647 h 1774"/>
              <a:gd name="T92" fmla="*/ 2147483647 w 153"/>
              <a:gd name="T93" fmla="*/ 0 h 177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3"/>
              <a:gd name="T142" fmla="*/ 0 h 1774"/>
              <a:gd name="T143" fmla="*/ 153 w 153"/>
              <a:gd name="T144" fmla="*/ 1774 h 177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3" h="1774">
                <a:moveTo>
                  <a:pt x="13" y="0"/>
                </a:moveTo>
                <a:lnTo>
                  <a:pt x="153" y="0"/>
                </a:lnTo>
                <a:lnTo>
                  <a:pt x="140" y="89"/>
                </a:lnTo>
                <a:lnTo>
                  <a:pt x="140" y="177"/>
                </a:lnTo>
                <a:lnTo>
                  <a:pt x="140" y="253"/>
                </a:lnTo>
                <a:lnTo>
                  <a:pt x="140" y="342"/>
                </a:lnTo>
                <a:lnTo>
                  <a:pt x="140" y="418"/>
                </a:lnTo>
                <a:lnTo>
                  <a:pt x="140" y="494"/>
                </a:lnTo>
                <a:lnTo>
                  <a:pt x="140" y="557"/>
                </a:lnTo>
                <a:lnTo>
                  <a:pt x="140" y="634"/>
                </a:lnTo>
                <a:lnTo>
                  <a:pt x="140" y="697"/>
                </a:lnTo>
                <a:lnTo>
                  <a:pt x="140" y="760"/>
                </a:lnTo>
                <a:lnTo>
                  <a:pt x="140" y="824"/>
                </a:lnTo>
                <a:lnTo>
                  <a:pt x="140" y="887"/>
                </a:lnTo>
                <a:lnTo>
                  <a:pt x="140" y="938"/>
                </a:lnTo>
                <a:lnTo>
                  <a:pt x="140" y="1001"/>
                </a:lnTo>
                <a:lnTo>
                  <a:pt x="140" y="1052"/>
                </a:lnTo>
                <a:lnTo>
                  <a:pt x="140" y="1102"/>
                </a:lnTo>
                <a:lnTo>
                  <a:pt x="140" y="1140"/>
                </a:lnTo>
                <a:lnTo>
                  <a:pt x="140" y="1191"/>
                </a:lnTo>
                <a:lnTo>
                  <a:pt x="140" y="1229"/>
                </a:lnTo>
                <a:lnTo>
                  <a:pt x="140" y="1267"/>
                </a:lnTo>
                <a:lnTo>
                  <a:pt x="140" y="1305"/>
                </a:lnTo>
                <a:lnTo>
                  <a:pt x="140" y="1343"/>
                </a:lnTo>
                <a:lnTo>
                  <a:pt x="140" y="1368"/>
                </a:lnTo>
                <a:lnTo>
                  <a:pt x="140" y="1394"/>
                </a:lnTo>
                <a:lnTo>
                  <a:pt x="140" y="1419"/>
                </a:lnTo>
                <a:lnTo>
                  <a:pt x="140" y="1444"/>
                </a:lnTo>
                <a:lnTo>
                  <a:pt x="140" y="1470"/>
                </a:lnTo>
                <a:lnTo>
                  <a:pt x="140" y="1482"/>
                </a:lnTo>
                <a:lnTo>
                  <a:pt x="140" y="1495"/>
                </a:lnTo>
                <a:lnTo>
                  <a:pt x="140" y="1508"/>
                </a:lnTo>
                <a:lnTo>
                  <a:pt x="140" y="1520"/>
                </a:lnTo>
                <a:lnTo>
                  <a:pt x="140" y="1533"/>
                </a:lnTo>
                <a:lnTo>
                  <a:pt x="127" y="1584"/>
                </a:lnTo>
                <a:lnTo>
                  <a:pt x="127" y="1622"/>
                </a:lnTo>
                <a:lnTo>
                  <a:pt x="115" y="1660"/>
                </a:lnTo>
                <a:lnTo>
                  <a:pt x="115" y="1698"/>
                </a:lnTo>
                <a:lnTo>
                  <a:pt x="102" y="1736"/>
                </a:lnTo>
                <a:lnTo>
                  <a:pt x="102" y="1749"/>
                </a:lnTo>
                <a:lnTo>
                  <a:pt x="89" y="1761"/>
                </a:lnTo>
                <a:lnTo>
                  <a:pt x="76" y="1774"/>
                </a:lnTo>
                <a:lnTo>
                  <a:pt x="76" y="1761"/>
                </a:lnTo>
                <a:lnTo>
                  <a:pt x="64" y="1761"/>
                </a:lnTo>
                <a:lnTo>
                  <a:pt x="64" y="1749"/>
                </a:lnTo>
                <a:lnTo>
                  <a:pt x="64" y="1736"/>
                </a:lnTo>
                <a:lnTo>
                  <a:pt x="51" y="1723"/>
                </a:lnTo>
                <a:lnTo>
                  <a:pt x="51" y="1711"/>
                </a:lnTo>
                <a:lnTo>
                  <a:pt x="38" y="1685"/>
                </a:lnTo>
                <a:lnTo>
                  <a:pt x="38" y="1660"/>
                </a:lnTo>
                <a:lnTo>
                  <a:pt x="26" y="1609"/>
                </a:lnTo>
                <a:lnTo>
                  <a:pt x="13" y="1571"/>
                </a:lnTo>
                <a:lnTo>
                  <a:pt x="0" y="1546"/>
                </a:lnTo>
                <a:lnTo>
                  <a:pt x="0" y="1520"/>
                </a:lnTo>
                <a:lnTo>
                  <a:pt x="0" y="1508"/>
                </a:lnTo>
                <a:lnTo>
                  <a:pt x="0" y="1495"/>
                </a:lnTo>
                <a:lnTo>
                  <a:pt x="13" y="1470"/>
                </a:lnTo>
                <a:lnTo>
                  <a:pt x="13" y="1457"/>
                </a:lnTo>
                <a:lnTo>
                  <a:pt x="13" y="1432"/>
                </a:lnTo>
                <a:lnTo>
                  <a:pt x="26" y="1406"/>
                </a:lnTo>
                <a:lnTo>
                  <a:pt x="26" y="1368"/>
                </a:lnTo>
                <a:lnTo>
                  <a:pt x="26" y="1356"/>
                </a:lnTo>
                <a:lnTo>
                  <a:pt x="26" y="1330"/>
                </a:lnTo>
                <a:lnTo>
                  <a:pt x="26" y="1318"/>
                </a:lnTo>
                <a:lnTo>
                  <a:pt x="26" y="1292"/>
                </a:lnTo>
                <a:lnTo>
                  <a:pt x="26" y="1254"/>
                </a:lnTo>
                <a:lnTo>
                  <a:pt x="38" y="1229"/>
                </a:lnTo>
                <a:lnTo>
                  <a:pt x="38" y="1191"/>
                </a:lnTo>
                <a:lnTo>
                  <a:pt x="38" y="1153"/>
                </a:lnTo>
                <a:lnTo>
                  <a:pt x="38" y="1115"/>
                </a:lnTo>
                <a:lnTo>
                  <a:pt x="38" y="1064"/>
                </a:lnTo>
                <a:lnTo>
                  <a:pt x="38" y="1014"/>
                </a:lnTo>
                <a:lnTo>
                  <a:pt x="38" y="963"/>
                </a:lnTo>
                <a:lnTo>
                  <a:pt x="38" y="912"/>
                </a:lnTo>
                <a:lnTo>
                  <a:pt x="38" y="849"/>
                </a:lnTo>
                <a:lnTo>
                  <a:pt x="38" y="786"/>
                </a:lnTo>
                <a:lnTo>
                  <a:pt x="51" y="722"/>
                </a:lnTo>
                <a:lnTo>
                  <a:pt x="51" y="659"/>
                </a:lnTo>
                <a:lnTo>
                  <a:pt x="51" y="595"/>
                </a:lnTo>
                <a:lnTo>
                  <a:pt x="51" y="545"/>
                </a:lnTo>
                <a:lnTo>
                  <a:pt x="38" y="481"/>
                </a:lnTo>
                <a:lnTo>
                  <a:pt x="38" y="431"/>
                </a:lnTo>
                <a:lnTo>
                  <a:pt x="38" y="380"/>
                </a:lnTo>
                <a:lnTo>
                  <a:pt x="38" y="329"/>
                </a:lnTo>
                <a:lnTo>
                  <a:pt x="38" y="279"/>
                </a:lnTo>
                <a:lnTo>
                  <a:pt x="38" y="241"/>
                </a:lnTo>
                <a:lnTo>
                  <a:pt x="38" y="203"/>
                </a:lnTo>
                <a:lnTo>
                  <a:pt x="26" y="165"/>
                </a:lnTo>
                <a:lnTo>
                  <a:pt x="26" y="127"/>
                </a:lnTo>
                <a:lnTo>
                  <a:pt x="26" y="89"/>
                </a:lnTo>
                <a:lnTo>
                  <a:pt x="26" y="63"/>
                </a:lnTo>
                <a:lnTo>
                  <a:pt x="13" y="25"/>
                </a:lnTo>
                <a:lnTo>
                  <a:pt x="13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7" name="Freeform 33"/>
          <p:cNvSpPr/>
          <p:nvPr/>
        </p:nvSpPr>
        <p:spPr bwMode="auto">
          <a:xfrm>
            <a:off x="6958014" y="2726267"/>
            <a:ext cx="104775" cy="1672167"/>
          </a:xfrm>
          <a:custGeom>
            <a:avLst/>
            <a:gdLst>
              <a:gd name="T0" fmla="*/ 2147483647 w 165"/>
              <a:gd name="T1" fmla="*/ 2147483647 h 1977"/>
              <a:gd name="T2" fmla="*/ 2147483647 w 165"/>
              <a:gd name="T3" fmla="*/ 2147483647 h 1977"/>
              <a:gd name="T4" fmla="*/ 2147483647 w 165"/>
              <a:gd name="T5" fmla="*/ 2147483647 h 1977"/>
              <a:gd name="T6" fmla="*/ 2147483647 w 165"/>
              <a:gd name="T7" fmla="*/ 2147483647 h 1977"/>
              <a:gd name="T8" fmla="*/ 2147483647 w 165"/>
              <a:gd name="T9" fmla="*/ 2147483647 h 1977"/>
              <a:gd name="T10" fmla="*/ 2147483647 w 165"/>
              <a:gd name="T11" fmla="*/ 2147483647 h 1977"/>
              <a:gd name="T12" fmla="*/ 2147483647 w 165"/>
              <a:gd name="T13" fmla="*/ 2147483647 h 1977"/>
              <a:gd name="T14" fmla="*/ 2147483647 w 165"/>
              <a:gd name="T15" fmla="*/ 2147483647 h 1977"/>
              <a:gd name="T16" fmla="*/ 2147483647 w 165"/>
              <a:gd name="T17" fmla="*/ 2147483647 h 1977"/>
              <a:gd name="T18" fmla="*/ 2147483647 w 165"/>
              <a:gd name="T19" fmla="*/ 2147483647 h 1977"/>
              <a:gd name="T20" fmla="*/ 2147483647 w 165"/>
              <a:gd name="T21" fmla="*/ 2147483647 h 1977"/>
              <a:gd name="T22" fmla="*/ 2147483647 w 165"/>
              <a:gd name="T23" fmla="*/ 2147483647 h 1977"/>
              <a:gd name="T24" fmla="*/ 2147483647 w 165"/>
              <a:gd name="T25" fmla="*/ 2147483647 h 1977"/>
              <a:gd name="T26" fmla="*/ 2147483647 w 165"/>
              <a:gd name="T27" fmla="*/ 2147483647 h 1977"/>
              <a:gd name="T28" fmla="*/ 2147483647 w 165"/>
              <a:gd name="T29" fmla="*/ 2147483647 h 1977"/>
              <a:gd name="T30" fmla="*/ 2147483647 w 165"/>
              <a:gd name="T31" fmla="*/ 2147483647 h 1977"/>
              <a:gd name="T32" fmla="*/ 2147483647 w 165"/>
              <a:gd name="T33" fmla="*/ 2147483647 h 1977"/>
              <a:gd name="T34" fmla="*/ 2147483647 w 165"/>
              <a:gd name="T35" fmla="*/ 2147483647 h 1977"/>
              <a:gd name="T36" fmla="*/ 2147483647 w 165"/>
              <a:gd name="T37" fmla="*/ 2147483647 h 1977"/>
              <a:gd name="T38" fmla="*/ 2147483647 w 165"/>
              <a:gd name="T39" fmla="*/ 2147483647 h 1977"/>
              <a:gd name="T40" fmla="*/ 2147483647 w 165"/>
              <a:gd name="T41" fmla="*/ 2147483647 h 1977"/>
              <a:gd name="T42" fmla="*/ 2147483647 w 165"/>
              <a:gd name="T43" fmla="*/ 2147483647 h 1977"/>
              <a:gd name="T44" fmla="*/ 2147483647 w 165"/>
              <a:gd name="T45" fmla="*/ 2147483647 h 1977"/>
              <a:gd name="T46" fmla="*/ 2147483647 w 165"/>
              <a:gd name="T47" fmla="*/ 2147483647 h 1977"/>
              <a:gd name="T48" fmla="*/ 2147483647 w 165"/>
              <a:gd name="T49" fmla="*/ 2147483647 h 1977"/>
              <a:gd name="T50" fmla="*/ 2147483647 w 165"/>
              <a:gd name="T51" fmla="*/ 2147483647 h 1977"/>
              <a:gd name="T52" fmla="*/ 2147483647 w 165"/>
              <a:gd name="T53" fmla="*/ 2147483647 h 1977"/>
              <a:gd name="T54" fmla="*/ 2147483647 w 165"/>
              <a:gd name="T55" fmla="*/ 2147483647 h 1977"/>
              <a:gd name="T56" fmla="*/ 2147483647 w 165"/>
              <a:gd name="T57" fmla="*/ 2147483647 h 1977"/>
              <a:gd name="T58" fmla="*/ 2147483647 w 165"/>
              <a:gd name="T59" fmla="*/ 2147483647 h 1977"/>
              <a:gd name="T60" fmla="*/ 2147483647 w 165"/>
              <a:gd name="T61" fmla="*/ 2147483647 h 1977"/>
              <a:gd name="T62" fmla="*/ 2147483647 w 165"/>
              <a:gd name="T63" fmla="*/ 2147483647 h 1977"/>
              <a:gd name="T64" fmla="*/ 2147483647 w 165"/>
              <a:gd name="T65" fmla="*/ 2147483647 h 1977"/>
              <a:gd name="T66" fmla="*/ 2147483647 w 165"/>
              <a:gd name="T67" fmla="*/ 2147483647 h 1977"/>
              <a:gd name="T68" fmla="*/ 2147483647 w 165"/>
              <a:gd name="T69" fmla="*/ 2147483647 h 1977"/>
              <a:gd name="T70" fmla="*/ 2147483647 w 165"/>
              <a:gd name="T71" fmla="*/ 2147483647 h 1977"/>
              <a:gd name="T72" fmla="*/ 2147483647 w 165"/>
              <a:gd name="T73" fmla="*/ 2147483647 h 1977"/>
              <a:gd name="T74" fmla="*/ 2147483647 w 165"/>
              <a:gd name="T75" fmla="*/ 2147483647 h 1977"/>
              <a:gd name="T76" fmla="*/ 2147483647 w 165"/>
              <a:gd name="T77" fmla="*/ 2147483647 h 1977"/>
              <a:gd name="T78" fmla="*/ 2147483647 w 165"/>
              <a:gd name="T79" fmla="*/ 2147483647 h 1977"/>
              <a:gd name="T80" fmla="*/ 2147483647 w 165"/>
              <a:gd name="T81" fmla="*/ 2147483647 h 1977"/>
              <a:gd name="T82" fmla="*/ 2147483647 w 165"/>
              <a:gd name="T83" fmla="*/ 2147483647 h 1977"/>
              <a:gd name="T84" fmla="*/ 2147483647 w 165"/>
              <a:gd name="T85" fmla="*/ 2147483647 h 1977"/>
              <a:gd name="T86" fmla="*/ 2147483647 w 165"/>
              <a:gd name="T87" fmla="*/ 2147483647 h 1977"/>
              <a:gd name="T88" fmla="*/ 2147483647 w 165"/>
              <a:gd name="T89" fmla="*/ 0 h 197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5"/>
              <a:gd name="T136" fmla="*/ 0 h 1977"/>
              <a:gd name="T137" fmla="*/ 165 w 165"/>
              <a:gd name="T138" fmla="*/ 1977 h 197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5" h="1977">
                <a:moveTo>
                  <a:pt x="152" y="0"/>
                </a:moveTo>
                <a:lnTo>
                  <a:pt x="152" y="64"/>
                </a:lnTo>
                <a:lnTo>
                  <a:pt x="152" y="127"/>
                </a:lnTo>
                <a:lnTo>
                  <a:pt x="152" y="190"/>
                </a:lnTo>
                <a:lnTo>
                  <a:pt x="152" y="254"/>
                </a:lnTo>
                <a:lnTo>
                  <a:pt x="140" y="279"/>
                </a:lnTo>
                <a:lnTo>
                  <a:pt x="140" y="317"/>
                </a:lnTo>
                <a:lnTo>
                  <a:pt x="140" y="368"/>
                </a:lnTo>
                <a:lnTo>
                  <a:pt x="140" y="406"/>
                </a:lnTo>
                <a:lnTo>
                  <a:pt x="140" y="456"/>
                </a:lnTo>
                <a:lnTo>
                  <a:pt x="140" y="520"/>
                </a:lnTo>
                <a:lnTo>
                  <a:pt x="140" y="570"/>
                </a:lnTo>
                <a:lnTo>
                  <a:pt x="140" y="634"/>
                </a:lnTo>
                <a:lnTo>
                  <a:pt x="140" y="697"/>
                </a:lnTo>
                <a:lnTo>
                  <a:pt x="140" y="773"/>
                </a:lnTo>
                <a:lnTo>
                  <a:pt x="140" y="849"/>
                </a:lnTo>
                <a:lnTo>
                  <a:pt x="140" y="925"/>
                </a:lnTo>
                <a:lnTo>
                  <a:pt x="140" y="1001"/>
                </a:lnTo>
                <a:lnTo>
                  <a:pt x="140" y="1090"/>
                </a:lnTo>
                <a:lnTo>
                  <a:pt x="140" y="1179"/>
                </a:lnTo>
                <a:lnTo>
                  <a:pt x="152" y="1280"/>
                </a:lnTo>
                <a:lnTo>
                  <a:pt x="152" y="1331"/>
                </a:lnTo>
                <a:lnTo>
                  <a:pt x="152" y="1369"/>
                </a:lnTo>
                <a:lnTo>
                  <a:pt x="152" y="1419"/>
                </a:lnTo>
                <a:lnTo>
                  <a:pt x="152" y="1457"/>
                </a:lnTo>
                <a:lnTo>
                  <a:pt x="152" y="1495"/>
                </a:lnTo>
                <a:lnTo>
                  <a:pt x="152" y="1521"/>
                </a:lnTo>
                <a:lnTo>
                  <a:pt x="152" y="1559"/>
                </a:lnTo>
                <a:lnTo>
                  <a:pt x="165" y="1584"/>
                </a:lnTo>
                <a:lnTo>
                  <a:pt x="165" y="1609"/>
                </a:lnTo>
                <a:lnTo>
                  <a:pt x="165" y="1635"/>
                </a:lnTo>
                <a:lnTo>
                  <a:pt x="165" y="1660"/>
                </a:lnTo>
                <a:lnTo>
                  <a:pt x="165" y="1673"/>
                </a:lnTo>
                <a:lnTo>
                  <a:pt x="165" y="1686"/>
                </a:lnTo>
                <a:lnTo>
                  <a:pt x="165" y="1698"/>
                </a:lnTo>
                <a:lnTo>
                  <a:pt x="165" y="1711"/>
                </a:lnTo>
                <a:lnTo>
                  <a:pt x="165" y="1724"/>
                </a:lnTo>
                <a:lnTo>
                  <a:pt x="165" y="1749"/>
                </a:lnTo>
                <a:lnTo>
                  <a:pt x="165" y="1787"/>
                </a:lnTo>
                <a:lnTo>
                  <a:pt x="152" y="1838"/>
                </a:lnTo>
                <a:lnTo>
                  <a:pt x="152" y="1876"/>
                </a:lnTo>
                <a:lnTo>
                  <a:pt x="140" y="1901"/>
                </a:lnTo>
                <a:lnTo>
                  <a:pt x="140" y="1914"/>
                </a:lnTo>
                <a:lnTo>
                  <a:pt x="140" y="1939"/>
                </a:lnTo>
                <a:lnTo>
                  <a:pt x="127" y="1952"/>
                </a:lnTo>
                <a:lnTo>
                  <a:pt x="127" y="1964"/>
                </a:lnTo>
                <a:lnTo>
                  <a:pt x="114" y="1964"/>
                </a:lnTo>
                <a:lnTo>
                  <a:pt x="114" y="1977"/>
                </a:lnTo>
                <a:lnTo>
                  <a:pt x="114" y="1964"/>
                </a:lnTo>
                <a:lnTo>
                  <a:pt x="101" y="1964"/>
                </a:lnTo>
                <a:lnTo>
                  <a:pt x="101" y="1952"/>
                </a:lnTo>
                <a:lnTo>
                  <a:pt x="89" y="1952"/>
                </a:lnTo>
                <a:lnTo>
                  <a:pt x="89" y="1939"/>
                </a:lnTo>
                <a:lnTo>
                  <a:pt x="76" y="1914"/>
                </a:lnTo>
                <a:lnTo>
                  <a:pt x="76" y="1901"/>
                </a:lnTo>
                <a:lnTo>
                  <a:pt x="76" y="1876"/>
                </a:lnTo>
                <a:lnTo>
                  <a:pt x="63" y="1863"/>
                </a:lnTo>
                <a:lnTo>
                  <a:pt x="63" y="1850"/>
                </a:lnTo>
                <a:lnTo>
                  <a:pt x="63" y="1825"/>
                </a:lnTo>
                <a:lnTo>
                  <a:pt x="51" y="1787"/>
                </a:lnTo>
                <a:lnTo>
                  <a:pt x="51" y="1749"/>
                </a:lnTo>
                <a:lnTo>
                  <a:pt x="51" y="1711"/>
                </a:lnTo>
                <a:lnTo>
                  <a:pt x="51" y="1673"/>
                </a:lnTo>
                <a:lnTo>
                  <a:pt x="51" y="1609"/>
                </a:lnTo>
                <a:lnTo>
                  <a:pt x="38" y="1559"/>
                </a:lnTo>
                <a:lnTo>
                  <a:pt x="38" y="1495"/>
                </a:lnTo>
                <a:lnTo>
                  <a:pt x="38" y="1432"/>
                </a:lnTo>
                <a:lnTo>
                  <a:pt x="38" y="1356"/>
                </a:lnTo>
                <a:lnTo>
                  <a:pt x="38" y="1280"/>
                </a:lnTo>
                <a:lnTo>
                  <a:pt x="38" y="1204"/>
                </a:lnTo>
                <a:lnTo>
                  <a:pt x="38" y="1115"/>
                </a:lnTo>
                <a:lnTo>
                  <a:pt x="38" y="1014"/>
                </a:lnTo>
                <a:lnTo>
                  <a:pt x="38" y="925"/>
                </a:lnTo>
                <a:lnTo>
                  <a:pt x="38" y="837"/>
                </a:lnTo>
                <a:lnTo>
                  <a:pt x="38" y="761"/>
                </a:lnTo>
                <a:lnTo>
                  <a:pt x="38" y="684"/>
                </a:lnTo>
                <a:lnTo>
                  <a:pt x="38" y="608"/>
                </a:lnTo>
                <a:lnTo>
                  <a:pt x="38" y="532"/>
                </a:lnTo>
                <a:lnTo>
                  <a:pt x="25" y="469"/>
                </a:lnTo>
                <a:lnTo>
                  <a:pt x="25" y="406"/>
                </a:lnTo>
                <a:lnTo>
                  <a:pt x="25" y="342"/>
                </a:lnTo>
                <a:lnTo>
                  <a:pt x="25" y="279"/>
                </a:lnTo>
                <a:lnTo>
                  <a:pt x="25" y="228"/>
                </a:lnTo>
                <a:lnTo>
                  <a:pt x="12" y="190"/>
                </a:lnTo>
                <a:lnTo>
                  <a:pt x="12" y="140"/>
                </a:lnTo>
                <a:lnTo>
                  <a:pt x="12" y="102"/>
                </a:lnTo>
                <a:lnTo>
                  <a:pt x="12" y="64"/>
                </a:lnTo>
                <a:lnTo>
                  <a:pt x="0" y="38"/>
                </a:lnTo>
                <a:lnTo>
                  <a:pt x="152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8" name="Freeform 34"/>
          <p:cNvSpPr/>
          <p:nvPr/>
        </p:nvSpPr>
        <p:spPr bwMode="auto">
          <a:xfrm>
            <a:off x="7005638" y="3541185"/>
            <a:ext cx="622300" cy="569383"/>
          </a:xfrm>
          <a:custGeom>
            <a:avLst/>
            <a:gdLst>
              <a:gd name="T0" fmla="*/ 2147483647 w 980"/>
              <a:gd name="T1" fmla="*/ 2147483647 h 672"/>
              <a:gd name="T2" fmla="*/ 2147483647 w 980"/>
              <a:gd name="T3" fmla="*/ 2147483647 h 672"/>
              <a:gd name="T4" fmla="*/ 2147483647 w 980"/>
              <a:gd name="T5" fmla="*/ 2147483647 h 672"/>
              <a:gd name="T6" fmla="*/ 2147483647 w 980"/>
              <a:gd name="T7" fmla="*/ 2147483647 h 672"/>
              <a:gd name="T8" fmla="*/ 2147483647 w 980"/>
              <a:gd name="T9" fmla="*/ 2147483647 h 672"/>
              <a:gd name="T10" fmla="*/ 2147483647 w 980"/>
              <a:gd name="T11" fmla="*/ 2147483647 h 672"/>
              <a:gd name="T12" fmla="*/ 2147483647 w 980"/>
              <a:gd name="T13" fmla="*/ 2147483647 h 672"/>
              <a:gd name="T14" fmla="*/ 2147483647 w 980"/>
              <a:gd name="T15" fmla="*/ 2147483647 h 672"/>
              <a:gd name="T16" fmla="*/ 2147483647 w 980"/>
              <a:gd name="T17" fmla="*/ 2147483647 h 672"/>
              <a:gd name="T18" fmla="*/ 2147483647 w 980"/>
              <a:gd name="T19" fmla="*/ 2147483647 h 672"/>
              <a:gd name="T20" fmla="*/ 2147483647 w 980"/>
              <a:gd name="T21" fmla="*/ 2147483647 h 672"/>
              <a:gd name="T22" fmla="*/ 2147483647 w 980"/>
              <a:gd name="T23" fmla="*/ 2147483647 h 672"/>
              <a:gd name="T24" fmla="*/ 2147483647 w 980"/>
              <a:gd name="T25" fmla="*/ 2147483647 h 672"/>
              <a:gd name="T26" fmla="*/ 2147483647 w 980"/>
              <a:gd name="T27" fmla="*/ 2147483647 h 672"/>
              <a:gd name="T28" fmla="*/ 2147483647 w 980"/>
              <a:gd name="T29" fmla="*/ 2147483647 h 672"/>
              <a:gd name="T30" fmla="*/ 2147483647 w 980"/>
              <a:gd name="T31" fmla="*/ 2147483647 h 672"/>
              <a:gd name="T32" fmla="*/ 2147483647 w 980"/>
              <a:gd name="T33" fmla="*/ 2147483647 h 672"/>
              <a:gd name="T34" fmla="*/ 2147483647 w 980"/>
              <a:gd name="T35" fmla="*/ 2147483647 h 672"/>
              <a:gd name="T36" fmla="*/ 2147483647 w 980"/>
              <a:gd name="T37" fmla="*/ 2147483647 h 672"/>
              <a:gd name="T38" fmla="*/ 2147483647 w 980"/>
              <a:gd name="T39" fmla="*/ 2147483647 h 672"/>
              <a:gd name="T40" fmla="*/ 2147483647 w 980"/>
              <a:gd name="T41" fmla="*/ 2147483647 h 672"/>
              <a:gd name="T42" fmla="*/ 2147483647 w 980"/>
              <a:gd name="T43" fmla="*/ 2147483647 h 672"/>
              <a:gd name="T44" fmla="*/ 2147483647 w 980"/>
              <a:gd name="T45" fmla="*/ 2147483647 h 672"/>
              <a:gd name="T46" fmla="*/ 2147483647 w 980"/>
              <a:gd name="T47" fmla="*/ 2147483647 h 672"/>
              <a:gd name="T48" fmla="*/ 2147483647 w 980"/>
              <a:gd name="T49" fmla="*/ 2147483647 h 672"/>
              <a:gd name="T50" fmla="*/ 2147483647 w 980"/>
              <a:gd name="T51" fmla="*/ 2147483647 h 672"/>
              <a:gd name="T52" fmla="*/ 2147483647 w 980"/>
              <a:gd name="T53" fmla="*/ 2147483647 h 672"/>
              <a:gd name="T54" fmla="*/ 2147483647 w 980"/>
              <a:gd name="T55" fmla="*/ 2147483647 h 672"/>
              <a:gd name="T56" fmla="*/ 2147483647 w 980"/>
              <a:gd name="T57" fmla="*/ 2147483647 h 672"/>
              <a:gd name="T58" fmla="*/ 2147483647 w 980"/>
              <a:gd name="T59" fmla="*/ 2147483647 h 672"/>
              <a:gd name="T60" fmla="*/ 2147483647 w 980"/>
              <a:gd name="T61" fmla="*/ 2147483647 h 672"/>
              <a:gd name="T62" fmla="*/ 2147483647 w 980"/>
              <a:gd name="T63" fmla="*/ 2147483647 h 672"/>
              <a:gd name="T64" fmla="*/ 2147483647 w 980"/>
              <a:gd name="T65" fmla="*/ 2147483647 h 672"/>
              <a:gd name="T66" fmla="*/ 2147483647 w 980"/>
              <a:gd name="T67" fmla="*/ 2147483647 h 672"/>
              <a:gd name="T68" fmla="*/ 2147483647 w 980"/>
              <a:gd name="T69" fmla="*/ 2147483647 h 672"/>
              <a:gd name="T70" fmla="*/ 2147483647 w 980"/>
              <a:gd name="T71" fmla="*/ 2147483647 h 672"/>
              <a:gd name="T72" fmla="*/ 2147483647 w 980"/>
              <a:gd name="T73" fmla="*/ 2147483647 h 672"/>
              <a:gd name="T74" fmla="*/ 2147483647 w 980"/>
              <a:gd name="T75" fmla="*/ 2147483647 h 672"/>
              <a:gd name="T76" fmla="*/ 2147483647 w 980"/>
              <a:gd name="T77" fmla="*/ 2147483647 h 672"/>
              <a:gd name="T78" fmla="*/ 2147483647 w 980"/>
              <a:gd name="T79" fmla="*/ 2147483647 h 672"/>
              <a:gd name="T80" fmla="*/ 2147483647 w 980"/>
              <a:gd name="T81" fmla="*/ 2147483647 h 672"/>
              <a:gd name="T82" fmla="*/ 2147483647 w 980"/>
              <a:gd name="T83" fmla="*/ 2147483647 h 672"/>
              <a:gd name="T84" fmla="*/ 2147483647 w 980"/>
              <a:gd name="T85" fmla="*/ 2147483647 h 672"/>
              <a:gd name="T86" fmla="*/ 2147483647 w 980"/>
              <a:gd name="T87" fmla="*/ 2147483647 h 672"/>
              <a:gd name="T88" fmla="*/ 2147483647 w 980"/>
              <a:gd name="T89" fmla="*/ 2147483647 h 672"/>
              <a:gd name="T90" fmla="*/ 2147483647 w 980"/>
              <a:gd name="T91" fmla="*/ 2147483647 h 672"/>
              <a:gd name="T92" fmla="*/ 0 w 980"/>
              <a:gd name="T93" fmla="*/ 2147483647 h 672"/>
              <a:gd name="T94" fmla="*/ 2147483647 w 980"/>
              <a:gd name="T95" fmla="*/ 0 h 672"/>
              <a:gd name="T96" fmla="*/ 2147483647 w 980"/>
              <a:gd name="T97" fmla="*/ 2147483647 h 672"/>
              <a:gd name="T98" fmla="*/ 2147483647 w 980"/>
              <a:gd name="T99" fmla="*/ 2147483647 h 672"/>
              <a:gd name="T100" fmla="*/ 2147483647 w 980"/>
              <a:gd name="T101" fmla="*/ 2147483647 h 672"/>
              <a:gd name="T102" fmla="*/ 2147483647 w 980"/>
              <a:gd name="T103" fmla="*/ 2147483647 h 672"/>
              <a:gd name="T104" fmla="*/ 2147483647 w 980"/>
              <a:gd name="T105" fmla="*/ 2147483647 h 672"/>
              <a:gd name="T106" fmla="*/ 2147483647 w 980"/>
              <a:gd name="T107" fmla="*/ 2147483647 h 672"/>
              <a:gd name="T108" fmla="*/ 2147483647 w 980"/>
              <a:gd name="T109" fmla="*/ 2147483647 h 672"/>
              <a:gd name="T110" fmla="*/ 2147483647 w 980"/>
              <a:gd name="T111" fmla="*/ 2147483647 h 672"/>
              <a:gd name="T112" fmla="*/ 2147483647 w 980"/>
              <a:gd name="T113" fmla="*/ 2147483647 h 6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80"/>
              <a:gd name="T172" fmla="*/ 0 h 672"/>
              <a:gd name="T173" fmla="*/ 980 w 980"/>
              <a:gd name="T174" fmla="*/ 672 h 6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80" h="672">
                <a:moveTo>
                  <a:pt x="369" y="330"/>
                </a:moveTo>
                <a:lnTo>
                  <a:pt x="420" y="355"/>
                </a:lnTo>
                <a:lnTo>
                  <a:pt x="458" y="380"/>
                </a:lnTo>
                <a:lnTo>
                  <a:pt x="496" y="406"/>
                </a:lnTo>
                <a:lnTo>
                  <a:pt x="547" y="431"/>
                </a:lnTo>
                <a:lnTo>
                  <a:pt x="649" y="482"/>
                </a:lnTo>
                <a:lnTo>
                  <a:pt x="751" y="520"/>
                </a:lnTo>
                <a:lnTo>
                  <a:pt x="801" y="545"/>
                </a:lnTo>
                <a:lnTo>
                  <a:pt x="852" y="558"/>
                </a:lnTo>
                <a:lnTo>
                  <a:pt x="891" y="570"/>
                </a:lnTo>
                <a:lnTo>
                  <a:pt x="916" y="596"/>
                </a:lnTo>
                <a:lnTo>
                  <a:pt x="941" y="596"/>
                </a:lnTo>
                <a:lnTo>
                  <a:pt x="967" y="608"/>
                </a:lnTo>
                <a:lnTo>
                  <a:pt x="980" y="621"/>
                </a:lnTo>
                <a:lnTo>
                  <a:pt x="967" y="621"/>
                </a:lnTo>
                <a:lnTo>
                  <a:pt x="967" y="634"/>
                </a:lnTo>
                <a:lnTo>
                  <a:pt x="954" y="634"/>
                </a:lnTo>
                <a:lnTo>
                  <a:pt x="941" y="634"/>
                </a:lnTo>
                <a:lnTo>
                  <a:pt x="929" y="646"/>
                </a:lnTo>
                <a:lnTo>
                  <a:pt x="903" y="646"/>
                </a:lnTo>
                <a:lnTo>
                  <a:pt x="878" y="646"/>
                </a:lnTo>
                <a:lnTo>
                  <a:pt x="852" y="659"/>
                </a:lnTo>
                <a:lnTo>
                  <a:pt x="801" y="659"/>
                </a:lnTo>
                <a:lnTo>
                  <a:pt x="751" y="672"/>
                </a:lnTo>
                <a:lnTo>
                  <a:pt x="712" y="672"/>
                </a:lnTo>
                <a:lnTo>
                  <a:pt x="662" y="672"/>
                </a:lnTo>
                <a:lnTo>
                  <a:pt x="623" y="672"/>
                </a:lnTo>
                <a:lnTo>
                  <a:pt x="585" y="672"/>
                </a:lnTo>
                <a:lnTo>
                  <a:pt x="560" y="659"/>
                </a:lnTo>
                <a:lnTo>
                  <a:pt x="534" y="659"/>
                </a:lnTo>
                <a:lnTo>
                  <a:pt x="522" y="659"/>
                </a:lnTo>
                <a:lnTo>
                  <a:pt x="509" y="646"/>
                </a:lnTo>
                <a:lnTo>
                  <a:pt x="496" y="634"/>
                </a:lnTo>
                <a:lnTo>
                  <a:pt x="483" y="608"/>
                </a:lnTo>
                <a:lnTo>
                  <a:pt x="458" y="596"/>
                </a:lnTo>
                <a:lnTo>
                  <a:pt x="433" y="570"/>
                </a:lnTo>
                <a:lnTo>
                  <a:pt x="407" y="532"/>
                </a:lnTo>
                <a:lnTo>
                  <a:pt x="369" y="507"/>
                </a:lnTo>
                <a:lnTo>
                  <a:pt x="331" y="469"/>
                </a:lnTo>
                <a:lnTo>
                  <a:pt x="293" y="418"/>
                </a:lnTo>
                <a:lnTo>
                  <a:pt x="254" y="380"/>
                </a:lnTo>
                <a:lnTo>
                  <a:pt x="204" y="317"/>
                </a:lnTo>
                <a:lnTo>
                  <a:pt x="165" y="266"/>
                </a:lnTo>
                <a:lnTo>
                  <a:pt x="114" y="203"/>
                </a:lnTo>
                <a:lnTo>
                  <a:pt x="51" y="140"/>
                </a:lnTo>
                <a:lnTo>
                  <a:pt x="0" y="64"/>
                </a:lnTo>
                <a:lnTo>
                  <a:pt x="13" y="0"/>
                </a:lnTo>
                <a:lnTo>
                  <a:pt x="64" y="51"/>
                </a:lnTo>
                <a:lnTo>
                  <a:pt x="114" y="102"/>
                </a:lnTo>
                <a:lnTo>
                  <a:pt x="165" y="152"/>
                </a:lnTo>
                <a:lnTo>
                  <a:pt x="204" y="190"/>
                </a:lnTo>
                <a:lnTo>
                  <a:pt x="254" y="228"/>
                </a:lnTo>
                <a:lnTo>
                  <a:pt x="293" y="266"/>
                </a:lnTo>
                <a:lnTo>
                  <a:pt x="331" y="292"/>
                </a:lnTo>
                <a:lnTo>
                  <a:pt x="369" y="33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2" name="Freeform 38"/>
          <p:cNvSpPr/>
          <p:nvPr/>
        </p:nvSpPr>
        <p:spPr bwMode="auto">
          <a:xfrm>
            <a:off x="6392864" y="3541185"/>
            <a:ext cx="403225" cy="664633"/>
          </a:xfrm>
          <a:custGeom>
            <a:avLst/>
            <a:gdLst>
              <a:gd name="T0" fmla="*/ 0 w 636"/>
              <a:gd name="T1" fmla="*/ 2147483647 h 786"/>
              <a:gd name="T2" fmla="*/ 0 w 636"/>
              <a:gd name="T3" fmla="*/ 2147483647 h 786"/>
              <a:gd name="T4" fmla="*/ 0 w 636"/>
              <a:gd name="T5" fmla="*/ 2147483647 h 786"/>
              <a:gd name="T6" fmla="*/ 2147483647 w 636"/>
              <a:gd name="T7" fmla="*/ 2147483647 h 786"/>
              <a:gd name="T8" fmla="*/ 2147483647 w 636"/>
              <a:gd name="T9" fmla="*/ 2147483647 h 786"/>
              <a:gd name="T10" fmla="*/ 2147483647 w 636"/>
              <a:gd name="T11" fmla="*/ 2147483647 h 786"/>
              <a:gd name="T12" fmla="*/ 2147483647 w 636"/>
              <a:gd name="T13" fmla="*/ 2147483647 h 786"/>
              <a:gd name="T14" fmla="*/ 2147483647 w 636"/>
              <a:gd name="T15" fmla="*/ 2147483647 h 786"/>
              <a:gd name="T16" fmla="*/ 2147483647 w 636"/>
              <a:gd name="T17" fmla="*/ 2147483647 h 786"/>
              <a:gd name="T18" fmla="*/ 2147483647 w 636"/>
              <a:gd name="T19" fmla="*/ 2147483647 h 786"/>
              <a:gd name="T20" fmla="*/ 2147483647 w 636"/>
              <a:gd name="T21" fmla="*/ 2147483647 h 786"/>
              <a:gd name="T22" fmla="*/ 2147483647 w 636"/>
              <a:gd name="T23" fmla="*/ 2147483647 h 786"/>
              <a:gd name="T24" fmla="*/ 2147483647 w 636"/>
              <a:gd name="T25" fmla="*/ 2147483647 h 786"/>
              <a:gd name="T26" fmla="*/ 2147483647 w 636"/>
              <a:gd name="T27" fmla="*/ 2147483647 h 786"/>
              <a:gd name="T28" fmla="*/ 2147483647 w 636"/>
              <a:gd name="T29" fmla="*/ 2147483647 h 786"/>
              <a:gd name="T30" fmla="*/ 2147483647 w 636"/>
              <a:gd name="T31" fmla="*/ 2147483647 h 786"/>
              <a:gd name="T32" fmla="*/ 2147483647 w 636"/>
              <a:gd name="T33" fmla="*/ 2147483647 h 786"/>
              <a:gd name="T34" fmla="*/ 2147483647 w 636"/>
              <a:gd name="T35" fmla="*/ 2147483647 h 786"/>
              <a:gd name="T36" fmla="*/ 2147483647 w 636"/>
              <a:gd name="T37" fmla="*/ 2147483647 h 786"/>
              <a:gd name="T38" fmla="*/ 2147483647 w 636"/>
              <a:gd name="T39" fmla="*/ 2147483647 h 786"/>
              <a:gd name="T40" fmla="*/ 2147483647 w 636"/>
              <a:gd name="T41" fmla="*/ 2147483647 h 786"/>
              <a:gd name="T42" fmla="*/ 2147483647 w 636"/>
              <a:gd name="T43" fmla="*/ 2147483647 h 786"/>
              <a:gd name="T44" fmla="*/ 2147483647 w 636"/>
              <a:gd name="T45" fmla="*/ 2147483647 h 786"/>
              <a:gd name="T46" fmla="*/ 2147483647 w 636"/>
              <a:gd name="T47" fmla="*/ 2147483647 h 786"/>
              <a:gd name="T48" fmla="*/ 2147483647 w 636"/>
              <a:gd name="T49" fmla="*/ 0 h 786"/>
              <a:gd name="T50" fmla="*/ 2147483647 w 636"/>
              <a:gd name="T51" fmla="*/ 2147483647 h 786"/>
              <a:gd name="T52" fmla="*/ 2147483647 w 636"/>
              <a:gd name="T53" fmla="*/ 2147483647 h 786"/>
              <a:gd name="T54" fmla="*/ 2147483647 w 636"/>
              <a:gd name="T55" fmla="*/ 2147483647 h 786"/>
              <a:gd name="T56" fmla="*/ 2147483647 w 636"/>
              <a:gd name="T57" fmla="*/ 2147483647 h 786"/>
              <a:gd name="T58" fmla="*/ 2147483647 w 636"/>
              <a:gd name="T59" fmla="*/ 2147483647 h 786"/>
              <a:gd name="T60" fmla="*/ 2147483647 w 636"/>
              <a:gd name="T61" fmla="*/ 2147483647 h 786"/>
              <a:gd name="T62" fmla="*/ 2147483647 w 636"/>
              <a:gd name="T63" fmla="*/ 2147483647 h 786"/>
              <a:gd name="T64" fmla="*/ 2147483647 w 636"/>
              <a:gd name="T65" fmla="*/ 2147483647 h 786"/>
              <a:gd name="T66" fmla="*/ 2147483647 w 636"/>
              <a:gd name="T67" fmla="*/ 2147483647 h 786"/>
              <a:gd name="T68" fmla="*/ 2147483647 w 636"/>
              <a:gd name="T69" fmla="*/ 2147483647 h 786"/>
              <a:gd name="T70" fmla="*/ 2147483647 w 636"/>
              <a:gd name="T71" fmla="*/ 2147483647 h 786"/>
              <a:gd name="T72" fmla="*/ 2147483647 w 636"/>
              <a:gd name="T73" fmla="*/ 2147483647 h 786"/>
              <a:gd name="T74" fmla="*/ 2147483647 w 636"/>
              <a:gd name="T75" fmla="*/ 2147483647 h 786"/>
              <a:gd name="T76" fmla="*/ 2147483647 w 636"/>
              <a:gd name="T77" fmla="*/ 2147483647 h 786"/>
              <a:gd name="T78" fmla="*/ 2147483647 w 636"/>
              <a:gd name="T79" fmla="*/ 2147483647 h 786"/>
              <a:gd name="T80" fmla="*/ 2147483647 w 636"/>
              <a:gd name="T81" fmla="*/ 2147483647 h 786"/>
              <a:gd name="T82" fmla="*/ 2147483647 w 636"/>
              <a:gd name="T83" fmla="*/ 2147483647 h 786"/>
              <a:gd name="T84" fmla="*/ 2147483647 w 636"/>
              <a:gd name="T85" fmla="*/ 2147483647 h 786"/>
              <a:gd name="T86" fmla="*/ 2147483647 w 636"/>
              <a:gd name="T87" fmla="*/ 2147483647 h 786"/>
              <a:gd name="T88" fmla="*/ 2147483647 w 636"/>
              <a:gd name="T89" fmla="*/ 2147483647 h 786"/>
              <a:gd name="T90" fmla="*/ 2147483647 w 636"/>
              <a:gd name="T91" fmla="*/ 2147483647 h 786"/>
              <a:gd name="T92" fmla="*/ 2147483647 w 636"/>
              <a:gd name="T93" fmla="*/ 2147483647 h 786"/>
              <a:gd name="T94" fmla="*/ 2147483647 w 636"/>
              <a:gd name="T95" fmla="*/ 2147483647 h 786"/>
              <a:gd name="T96" fmla="*/ 2147483647 w 636"/>
              <a:gd name="T97" fmla="*/ 2147483647 h 786"/>
              <a:gd name="T98" fmla="*/ 2147483647 w 636"/>
              <a:gd name="T99" fmla="*/ 2147483647 h 786"/>
              <a:gd name="T100" fmla="*/ 2147483647 w 636"/>
              <a:gd name="T101" fmla="*/ 2147483647 h 786"/>
              <a:gd name="T102" fmla="*/ 2147483647 w 636"/>
              <a:gd name="T103" fmla="*/ 2147483647 h 786"/>
              <a:gd name="T104" fmla="*/ 2147483647 w 636"/>
              <a:gd name="T105" fmla="*/ 2147483647 h 786"/>
              <a:gd name="T106" fmla="*/ 2147483647 w 636"/>
              <a:gd name="T107" fmla="*/ 2147483647 h 786"/>
              <a:gd name="T108" fmla="*/ 0 w 636"/>
              <a:gd name="T109" fmla="*/ 2147483647 h 786"/>
              <a:gd name="T110" fmla="*/ 0 w 636"/>
              <a:gd name="T111" fmla="*/ 2147483647 h 7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36"/>
              <a:gd name="T169" fmla="*/ 0 h 786"/>
              <a:gd name="T170" fmla="*/ 636 w 636"/>
              <a:gd name="T171" fmla="*/ 786 h 78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36" h="786">
                <a:moveTo>
                  <a:pt x="0" y="786"/>
                </a:moveTo>
                <a:lnTo>
                  <a:pt x="0" y="773"/>
                </a:lnTo>
                <a:lnTo>
                  <a:pt x="0" y="761"/>
                </a:lnTo>
                <a:lnTo>
                  <a:pt x="13" y="748"/>
                </a:lnTo>
                <a:lnTo>
                  <a:pt x="38" y="735"/>
                </a:lnTo>
                <a:lnTo>
                  <a:pt x="51" y="710"/>
                </a:lnTo>
                <a:lnTo>
                  <a:pt x="76" y="685"/>
                </a:lnTo>
                <a:lnTo>
                  <a:pt x="115" y="646"/>
                </a:lnTo>
                <a:lnTo>
                  <a:pt x="153" y="608"/>
                </a:lnTo>
                <a:lnTo>
                  <a:pt x="165" y="596"/>
                </a:lnTo>
                <a:lnTo>
                  <a:pt x="191" y="570"/>
                </a:lnTo>
                <a:lnTo>
                  <a:pt x="204" y="545"/>
                </a:lnTo>
                <a:lnTo>
                  <a:pt x="229" y="520"/>
                </a:lnTo>
                <a:lnTo>
                  <a:pt x="255" y="482"/>
                </a:lnTo>
                <a:lnTo>
                  <a:pt x="280" y="456"/>
                </a:lnTo>
                <a:lnTo>
                  <a:pt x="305" y="418"/>
                </a:lnTo>
                <a:lnTo>
                  <a:pt x="331" y="380"/>
                </a:lnTo>
                <a:lnTo>
                  <a:pt x="369" y="342"/>
                </a:lnTo>
                <a:lnTo>
                  <a:pt x="394" y="304"/>
                </a:lnTo>
                <a:lnTo>
                  <a:pt x="433" y="254"/>
                </a:lnTo>
                <a:lnTo>
                  <a:pt x="458" y="216"/>
                </a:lnTo>
                <a:lnTo>
                  <a:pt x="496" y="165"/>
                </a:lnTo>
                <a:lnTo>
                  <a:pt x="522" y="114"/>
                </a:lnTo>
                <a:lnTo>
                  <a:pt x="560" y="51"/>
                </a:lnTo>
                <a:lnTo>
                  <a:pt x="598" y="0"/>
                </a:lnTo>
                <a:lnTo>
                  <a:pt x="611" y="38"/>
                </a:lnTo>
                <a:lnTo>
                  <a:pt x="623" y="76"/>
                </a:lnTo>
                <a:lnTo>
                  <a:pt x="623" y="89"/>
                </a:lnTo>
                <a:lnTo>
                  <a:pt x="623" y="102"/>
                </a:lnTo>
                <a:lnTo>
                  <a:pt x="636" y="102"/>
                </a:lnTo>
                <a:lnTo>
                  <a:pt x="636" y="114"/>
                </a:lnTo>
                <a:lnTo>
                  <a:pt x="636" y="127"/>
                </a:lnTo>
                <a:lnTo>
                  <a:pt x="636" y="140"/>
                </a:lnTo>
                <a:lnTo>
                  <a:pt x="623" y="165"/>
                </a:lnTo>
                <a:lnTo>
                  <a:pt x="611" y="190"/>
                </a:lnTo>
                <a:lnTo>
                  <a:pt x="585" y="216"/>
                </a:lnTo>
                <a:lnTo>
                  <a:pt x="560" y="254"/>
                </a:lnTo>
                <a:lnTo>
                  <a:pt x="522" y="304"/>
                </a:lnTo>
                <a:lnTo>
                  <a:pt x="496" y="355"/>
                </a:lnTo>
                <a:lnTo>
                  <a:pt x="458" y="406"/>
                </a:lnTo>
                <a:lnTo>
                  <a:pt x="420" y="456"/>
                </a:lnTo>
                <a:lnTo>
                  <a:pt x="382" y="494"/>
                </a:lnTo>
                <a:lnTo>
                  <a:pt x="331" y="545"/>
                </a:lnTo>
                <a:lnTo>
                  <a:pt x="293" y="583"/>
                </a:lnTo>
                <a:lnTo>
                  <a:pt x="255" y="621"/>
                </a:lnTo>
                <a:lnTo>
                  <a:pt x="216" y="646"/>
                </a:lnTo>
                <a:lnTo>
                  <a:pt x="178" y="685"/>
                </a:lnTo>
                <a:lnTo>
                  <a:pt x="140" y="710"/>
                </a:lnTo>
                <a:lnTo>
                  <a:pt x="102" y="735"/>
                </a:lnTo>
                <a:lnTo>
                  <a:pt x="76" y="748"/>
                </a:lnTo>
                <a:lnTo>
                  <a:pt x="51" y="761"/>
                </a:lnTo>
                <a:lnTo>
                  <a:pt x="38" y="773"/>
                </a:lnTo>
                <a:lnTo>
                  <a:pt x="13" y="786"/>
                </a:lnTo>
                <a:lnTo>
                  <a:pt x="0" y="78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9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嫌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弃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5287964" y="4917018"/>
            <a:ext cx="358457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兼字上边不是艹，下边扁框内有一横右边要出头，中间两竖要紧密。</a:t>
            </a:r>
            <a:endParaRPr lang="zh-CN" altLang="en-US" sz="2000" b="1" dirty="0" smtClean="0">
              <a:latin typeface="宋体" panose="02010600030101010101" pitchFamily="2" charset="-122"/>
            </a:endParaRP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嫌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63207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xián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5964" y="4013201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5963" y="5027085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solidFill>
                  <a:srgbClr val="000000"/>
                </a:solidFill>
              </a:rPr>
              <a:t>嫌恶      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讨人嫌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5964" y="5503333"/>
            <a:ext cx="4148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妈妈嫌弃小狗太脏不让它进门。 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5964" y="4512733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X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女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28707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7" name="圆角矩形 26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1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2" grpId="0" animBg="1"/>
      <p:bldP spid="62495" grpId="0" animBg="1"/>
      <p:bldP spid="62500" grpId="0" animBg="1"/>
      <p:bldP spid="62501" grpId="0" animBg="1"/>
      <p:bldP spid="62503" grpId="0" animBg="1"/>
      <p:bldP spid="62504" grpId="0" animBg="1"/>
      <p:bldP spid="62494" grpId="0" animBg="1"/>
      <p:bldP spid="62493" grpId="0" animBg="1"/>
      <p:bldP spid="62499" grpId="0" animBg="1"/>
      <p:bldP spid="62496" grpId="0" animBg="1"/>
      <p:bldP spid="62497" grpId="0" animBg="1"/>
      <p:bldP spid="62498" grpId="0" animBg="1"/>
      <p:bldP spid="62502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99375" y="2870201"/>
            <a:ext cx="660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</a:t>
            </a:r>
            <a:endParaRPr lang="en-US" altLang="zh-CN" sz="3200" b="1">
              <a:solidFill>
                <a:srgbClr val="FF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3200" b="1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鹭</a:t>
            </a:r>
            <a:endParaRPr lang="zh-CN" altLang="en-US" sz="3200" b="1">
              <a:solidFill>
                <a:srgbClr val="FF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9" name="Picture 7" descr="C:\Users\lenovo03\AppData\Roaming\Tencent\Users\541737432\QQ\WinTemp\RichOle\5NA0()(HCJSH9J[7IJAUO6Y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249487" y="1589603"/>
            <a:ext cx="2246740" cy="3940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22" name="矩形 9"/>
          <p:cNvSpPr>
            <a:spLocks noChangeArrowheads="1"/>
          </p:cNvSpPr>
          <p:nvPr/>
        </p:nvSpPr>
        <p:spPr bwMode="auto">
          <a:xfrm>
            <a:off x="1182688" y="1365251"/>
            <a:ext cx="3244850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2800" b="1" dirty="0">
                <a:ln w="12700">
                  <a:noFill/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霜衣雪花青玉嘴，</a:t>
            </a:r>
            <a:endParaRPr lang="en-US" altLang="zh-CN" sz="2800" b="1" dirty="0">
              <a:ln w="12700">
                <a:noFill/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sz="2800" b="1" dirty="0">
                <a:ln w="12700">
                  <a:noFill/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群捕鱼儿溪影中。</a:t>
            </a:r>
            <a:endParaRPr lang="en-US" altLang="zh-CN" sz="2800" b="1" dirty="0">
              <a:ln w="12700">
                <a:noFill/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sz="2800" b="1" dirty="0">
                <a:ln w="12700">
                  <a:noFill/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惊飞远映碧山去，</a:t>
            </a:r>
            <a:endParaRPr lang="en-US" altLang="zh-CN" sz="2800" b="1" dirty="0">
              <a:ln w="12700">
                <a:noFill/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sz="2800" b="1" dirty="0">
                <a:ln w="12700">
                  <a:noFill/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一树梨花落晚风。</a:t>
            </a:r>
            <a:endParaRPr lang="en-US" altLang="zh-CN" sz="2800" b="1" dirty="0">
              <a:ln w="12700">
                <a:noFill/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en-US" altLang="zh-CN" sz="2800" b="1" dirty="0">
                <a:ln w="12700">
                  <a:noFill/>
                  <a:prstDash val="solid"/>
                </a:ln>
                <a:latin typeface="华文中宋" pitchFamily="2" charset="-122"/>
                <a:ea typeface="华文中宋" pitchFamily="2" charset="-122"/>
              </a:rPr>
              <a:t>       </a:t>
            </a:r>
            <a:r>
              <a:rPr lang="en-US" altLang="zh-CN" sz="2800" b="1" dirty="0">
                <a:ln w="12700">
                  <a:noFill/>
                  <a:prstDash val="solid"/>
                </a:ln>
                <a:latin typeface="+mj-ea"/>
                <a:ea typeface="+mj-ea"/>
              </a:rPr>
              <a:t>——</a:t>
            </a:r>
            <a:r>
              <a:rPr lang="zh-CN" altLang="en-US" sz="2800" b="1" dirty="0">
                <a:ln w="12700">
                  <a:noFill/>
                  <a:prstDash val="solid"/>
                </a:ln>
                <a:latin typeface="+mj-ea"/>
                <a:ea typeface="+mj-ea"/>
              </a:rPr>
              <a:t>杜牧</a:t>
            </a:r>
            <a:endParaRPr lang="en-US" altLang="zh-CN" sz="2800" b="1" dirty="0">
              <a:ln w="12700">
                <a:noFill/>
                <a:prstDash val="solid"/>
              </a:ln>
              <a:latin typeface="+mj-ea"/>
              <a:ea typeface="+mj-ea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53" name="Freeform 41"/>
          <p:cNvSpPr/>
          <p:nvPr/>
        </p:nvSpPr>
        <p:spPr bwMode="auto">
          <a:xfrm>
            <a:off x="6232526" y="2573867"/>
            <a:ext cx="307975" cy="635000"/>
          </a:xfrm>
          <a:custGeom>
            <a:avLst/>
            <a:gdLst>
              <a:gd name="T0" fmla="*/ 2147483647 w 484"/>
              <a:gd name="T1" fmla="*/ 2147483647 h 748"/>
              <a:gd name="T2" fmla="*/ 2147483647 w 484"/>
              <a:gd name="T3" fmla="*/ 2147483647 h 748"/>
              <a:gd name="T4" fmla="*/ 2147483647 w 484"/>
              <a:gd name="T5" fmla="*/ 2147483647 h 748"/>
              <a:gd name="T6" fmla="*/ 2147483647 w 484"/>
              <a:gd name="T7" fmla="*/ 2147483647 h 748"/>
              <a:gd name="T8" fmla="*/ 2147483647 w 484"/>
              <a:gd name="T9" fmla="*/ 2147483647 h 748"/>
              <a:gd name="T10" fmla="*/ 2147483647 w 484"/>
              <a:gd name="T11" fmla="*/ 2147483647 h 748"/>
              <a:gd name="T12" fmla="*/ 2147483647 w 484"/>
              <a:gd name="T13" fmla="*/ 2147483647 h 748"/>
              <a:gd name="T14" fmla="*/ 2147483647 w 484"/>
              <a:gd name="T15" fmla="*/ 2147483647 h 748"/>
              <a:gd name="T16" fmla="*/ 2147483647 w 484"/>
              <a:gd name="T17" fmla="*/ 2147483647 h 748"/>
              <a:gd name="T18" fmla="*/ 2147483647 w 484"/>
              <a:gd name="T19" fmla="*/ 2147483647 h 748"/>
              <a:gd name="T20" fmla="*/ 2147483647 w 484"/>
              <a:gd name="T21" fmla="*/ 2147483647 h 748"/>
              <a:gd name="T22" fmla="*/ 2147483647 w 484"/>
              <a:gd name="T23" fmla="*/ 2147483647 h 748"/>
              <a:gd name="T24" fmla="*/ 0 w 484"/>
              <a:gd name="T25" fmla="*/ 2147483647 h 748"/>
              <a:gd name="T26" fmla="*/ 2147483647 w 484"/>
              <a:gd name="T27" fmla="*/ 2147483647 h 748"/>
              <a:gd name="T28" fmla="*/ 2147483647 w 484"/>
              <a:gd name="T29" fmla="*/ 2147483647 h 748"/>
              <a:gd name="T30" fmla="*/ 2147483647 w 484"/>
              <a:gd name="T31" fmla="*/ 2147483647 h 748"/>
              <a:gd name="T32" fmla="*/ 2147483647 w 484"/>
              <a:gd name="T33" fmla="*/ 2147483647 h 748"/>
              <a:gd name="T34" fmla="*/ 2147483647 w 484"/>
              <a:gd name="T35" fmla="*/ 2147483647 h 748"/>
              <a:gd name="T36" fmla="*/ 2147483647 w 484"/>
              <a:gd name="T37" fmla="*/ 2147483647 h 748"/>
              <a:gd name="T38" fmla="*/ 2147483647 w 484"/>
              <a:gd name="T39" fmla="*/ 2147483647 h 748"/>
              <a:gd name="T40" fmla="*/ 2147483647 w 484"/>
              <a:gd name="T41" fmla="*/ 2147483647 h 748"/>
              <a:gd name="T42" fmla="*/ 2147483647 w 484"/>
              <a:gd name="T43" fmla="*/ 2147483647 h 748"/>
              <a:gd name="T44" fmla="*/ 2147483647 w 484"/>
              <a:gd name="T45" fmla="*/ 2147483647 h 748"/>
              <a:gd name="T46" fmla="*/ 2147483647 w 484"/>
              <a:gd name="T47" fmla="*/ 2147483647 h 748"/>
              <a:gd name="T48" fmla="*/ 2147483647 w 484"/>
              <a:gd name="T49" fmla="*/ 2147483647 h 748"/>
              <a:gd name="T50" fmla="*/ 2147483647 w 484"/>
              <a:gd name="T51" fmla="*/ 0 h 748"/>
              <a:gd name="T52" fmla="*/ 2147483647 w 484"/>
              <a:gd name="T53" fmla="*/ 0 h 748"/>
              <a:gd name="T54" fmla="*/ 2147483647 w 484"/>
              <a:gd name="T55" fmla="*/ 2147483647 h 748"/>
              <a:gd name="T56" fmla="*/ 2147483647 w 484"/>
              <a:gd name="T57" fmla="*/ 2147483647 h 748"/>
              <a:gd name="T58" fmla="*/ 2147483647 w 484"/>
              <a:gd name="T59" fmla="*/ 2147483647 h 748"/>
              <a:gd name="T60" fmla="*/ 2147483647 w 484"/>
              <a:gd name="T61" fmla="*/ 2147483647 h 748"/>
              <a:gd name="T62" fmla="*/ 2147483647 w 484"/>
              <a:gd name="T63" fmla="*/ 2147483647 h 7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84"/>
              <a:gd name="T97" fmla="*/ 0 h 748"/>
              <a:gd name="T98" fmla="*/ 484 w 484"/>
              <a:gd name="T99" fmla="*/ 748 h 7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84" h="748">
                <a:moveTo>
                  <a:pt x="471" y="89"/>
                </a:moveTo>
                <a:lnTo>
                  <a:pt x="484" y="102"/>
                </a:lnTo>
                <a:lnTo>
                  <a:pt x="484" y="114"/>
                </a:lnTo>
                <a:lnTo>
                  <a:pt x="471" y="140"/>
                </a:lnTo>
                <a:lnTo>
                  <a:pt x="471" y="152"/>
                </a:lnTo>
                <a:lnTo>
                  <a:pt x="458" y="178"/>
                </a:lnTo>
                <a:lnTo>
                  <a:pt x="445" y="203"/>
                </a:lnTo>
                <a:lnTo>
                  <a:pt x="433" y="241"/>
                </a:lnTo>
                <a:lnTo>
                  <a:pt x="420" y="279"/>
                </a:lnTo>
                <a:lnTo>
                  <a:pt x="382" y="342"/>
                </a:lnTo>
                <a:lnTo>
                  <a:pt x="344" y="406"/>
                </a:lnTo>
                <a:lnTo>
                  <a:pt x="305" y="469"/>
                </a:lnTo>
                <a:lnTo>
                  <a:pt x="267" y="520"/>
                </a:lnTo>
                <a:lnTo>
                  <a:pt x="229" y="570"/>
                </a:lnTo>
                <a:lnTo>
                  <a:pt x="191" y="621"/>
                </a:lnTo>
                <a:lnTo>
                  <a:pt x="153" y="659"/>
                </a:lnTo>
                <a:lnTo>
                  <a:pt x="102" y="697"/>
                </a:lnTo>
                <a:lnTo>
                  <a:pt x="89" y="710"/>
                </a:lnTo>
                <a:lnTo>
                  <a:pt x="76" y="722"/>
                </a:lnTo>
                <a:lnTo>
                  <a:pt x="51" y="735"/>
                </a:lnTo>
                <a:lnTo>
                  <a:pt x="38" y="748"/>
                </a:lnTo>
                <a:lnTo>
                  <a:pt x="26" y="748"/>
                </a:lnTo>
                <a:lnTo>
                  <a:pt x="13" y="748"/>
                </a:lnTo>
                <a:lnTo>
                  <a:pt x="0" y="748"/>
                </a:lnTo>
                <a:lnTo>
                  <a:pt x="0" y="735"/>
                </a:lnTo>
                <a:lnTo>
                  <a:pt x="13" y="722"/>
                </a:lnTo>
                <a:lnTo>
                  <a:pt x="13" y="710"/>
                </a:lnTo>
                <a:lnTo>
                  <a:pt x="26" y="684"/>
                </a:lnTo>
                <a:lnTo>
                  <a:pt x="38" y="672"/>
                </a:lnTo>
                <a:lnTo>
                  <a:pt x="51" y="646"/>
                </a:lnTo>
                <a:lnTo>
                  <a:pt x="76" y="608"/>
                </a:lnTo>
                <a:lnTo>
                  <a:pt x="140" y="494"/>
                </a:lnTo>
                <a:lnTo>
                  <a:pt x="165" y="431"/>
                </a:lnTo>
                <a:lnTo>
                  <a:pt x="191" y="368"/>
                </a:lnTo>
                <a:lnTo>
                  <a:pt x="216" y="304"/>
                </a:lnTo>
                <a:lnTo>
                  <a:pt x="242" y="254"/>
                </a:lnTo>
                <a:lnTo>
                  <a:pt x="267" y="203"/>
                </a:lnTo>
                <a:lnTo>
                  <a:pt x="280" y="165"/>
                </a:lnTo>
                <a:lnTo>
                  <a:pt x="280" y="127"/>
                </a:lnTo>
                <a:lnTo>
                  <a:pt x="280" y="89"/>
                </a:lnTo>
                <a:lnTo>
                  <a:pt x="280" y="64"/>
                </a:lnTo>
                <a:lnTo>
                  <a:pt x="267" y="51"/>
                </a:lnTo>
                <a:lnTo>
                  <a:pt x="255" y="38"/>
                </a:lnTo>
                <a:lnTo>
                  <a:pt x="255" y="26"/>
                </a:lnTo>
                <a:lnTo>
                  <a:pt x="255" y="13"/>
                </a:lnTo>
                <a:lnTo>
                  <a:pt x="267" y="13"/>
                </a:lnTo>
                <a:lnTo>
                  <a:pt x="280" y="0"/>
                </a:lnTo>
                <a:lnTo>
                  <a:pt x="293" y="0"/>
                </a:lnTo>
                <a:lnTo>
                  <a:pt x="318" y="0"/>
                </a:lnTo>
                <a:lnTo>
                  <a:pt x="356" y="0"/>
                </a:lnTo>
                <a:lnTo>
                  <a:pt x="394" y="13"/>
                </a:lnTo>
                <a:lnTo>
                  <a:pt x="420" y="26"/>
                </a:lnTo>
                <a:lnTo>
                  <a:pt x="433" y="26"/>
                </a:lnTo>
                <a:lnTo>
                  <a:pt x="445" y="38"/>
                </a:lnTo>
                <a:lnTo>
                  <a:pt x="458" y="51"/>
                </a:lnTo>
                <a:lnTo>
                  <a:pt x="471" y="64"/>
                </a:lnTo>
                <a:lnTo>
                  <a:pt x="471" y="76"/>
                </a:lnTo>
                <a:lnTo>
                  <a:pt x="471" y="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5" name="Freeform 43"/>
          <p:cNvSpPr/>
          <p:nvPr/>
        </p:nvSpPr>
        <p:spPr bwMode="auto">
          <a:xfrm>
            <a:off x="6418263" y="2713567"/>
            <a:ext cx="711200" cy="237067"/>
          </a:xfrm>
          <a:custGeom>
            <a:avLst/>
            <a:gdLst>
              <a:gd name="T0" fmla="*/ 0 w 1119"/>
              <a:gd name="T1" fmla="*/ 2147483647 h 279"/>
              <a:gd name="T2" fmla="*/ 2147483647 w 1119"/>
              <a:gd name="T3" fmla="*/ 2147483647 h 279"/>
              <a:gd name="T4" fmla="*/ 2147483647 w 1119"/>
              <a:gd name="T5" fmla="*/ 2147483647 h 279"/>
              <a:gd name="T6" fmla="*/ 2147483647 w 1119"/>
              <a:gd name="T7" fmla="*/ 2147483647 h 279"/>
              <a:gd name="T8" fmla="*/ 2147483647 w 1119"/>
              <a:gd name="T9" fmla="*/ 2147483647 h 279"/>
              <a:gd name="T10" fmla="*/ 2147483647 w 1119"/>
              <a:gd name="T11" fmla="*/ 2147483647 h 279"/>
              <a:gd name="T12" fmla="*/ 2147483647 w 1119"/>
              <a:gd name="T13" fmla="*/ 2147483647 h 279"/>
              <a:gd name="T14" fmla="*/ 2147483647 w 1119"/>
              <a:gd name="T15" fmla="*/ 2147483647 h 279"/>
              <a:gd name="T16" fmla="*/ 2147483647 w 1119"/>
              <a:gd name="T17" fmla="*/ 2147483647 h 279"/>
              <a:gd name="T18" fmla="*/ 2147483647 w 1119"/>
              <a:gd name="T19" fmla="*/ 2147483647 h 279"/>
              <a:gd name="T20" fmla="*/ 2147483647 w 1119"/>
              <a:gd name="T21" fmla="*/ 2147483647 h 279"/>
              <a:gd name="T22" fmla="*/ 2147483647 w 1119"/>
              <a:gd name="T23" fmla="*/ 2147483647 h 279"/>
              <a:gd name="T24" fmla="*/ 2147483647 w 1119"/>
              <a:gd name="T25" fmla="*/ 2147483647 h 279"/>
              <a:gd name="T26" fmla="*/ 2147483647 w 1119"/>
              <a:gd name="T27" fmla="*/ 2147483647 h 279"/>
              <a:gd name="T28" fmla="*/ 2147483647 w 1119"/>
              <a:gd name="T29" fmla="*/ 2147483647 h 279"/>
              <a:gd name="T30" fmla="*/ 2147483647 w 1119"/>
              <a:gd name="T31" fmla="*/ 2147483647 h 279"/>
              <a:gd name="T32" fmla="*/ 2147483647 w 1119"/>
              <a:gd name="T33" fmla="*/ 2147483647 h 279"/>
              <a:gd name="T34" fmla="*/ 2147483647 w 1119"/>
              <a:gd name="T35" fmla="*/ 2147483647 h 279"/>
              <a:gd name="T36" fmla="*/ 2147483647 w 1119"/>
              <a:gd name="T37" fmla="*/ 2147483647 h 279"/>
              <a:gd name="T38" fmla="*/ 2147483647 w 1119"/>
              <a:gd name="T39" fmla="*/ 2147483647 h 279"/>
              <a:gd name="T40" fmla="*/ 2147483647 w 1119"/>
              <a:gd name="T41" fmla="*/ 2147483647 h 279"/>
              <a:gd name="T42" fmla="*/ 2147483647 w 1119"/>
              <a:gd name="T43" fmla="*/ 0 h 279"/>
              <a:gd name="T44" fmla="*/ 2147483647 w 1119"/>
              <a:gd name="T45" fmla="*/ 0 h 279"/>
              <a:gd name="T46" fmla="*/ 2147483647 w 1119"/>
              <a:gd name="T47" fmla="*/ 0 h 279"/>
              <a:gd name="T48" fmla="*/ 2147483647 w 1119"/>
              <a:gd name="T49" fmla="*/ 0 h 279"/>
              <a:gd name="T50" fmla="*/ 2147483647 w 1119"/>
              <a:gd name="T51" fmla="*/ 0 h 279"/>
              <a:gd name="T52" fmla="*/ 2147483647 w 1119"/>
              <a:gd name="T53" fmla="*/ 0 h 279"/>
              <a:gd name="T54" fmla="*/ 2147483647 w 1119"/>
              <a:gd name="T55" fmla="*/ 0 h 279"/>
              <a:gd name="T56" fmla="*/ 2147483647 w 1119"/>
              <a:gd name="T57" fmla="*/ 0 h 279"/>
              <a:gd name="T58" fmla="*/ 2147483647 w 1119"/>
              <a:gd name="T59" fmla="*/ 0 h 279"/>
              <a:gd name="T60" fmla="*/ 2147483647 w 1119"/>
              <a:gd name="T61" fmla="*/ 2147483647 h 279"/>
              <a:gd name="T62" fmla="*/ 2147483647 w 1119"/>
              <a:gd name="T63" fmla="*/ 2147483647 h 279"/>
              <a:gd name="T64" fmla="*/ 2147483647 w 1119"/>
              <a:gd name="T65" fmla="*/ 2147483647 h 279"/>
              <a:gd name="T66" fmla="*/ 2147483647 w 1119"/>
              <a:gd name="T67" fmla="*/ 2147483647 h 279"/>
              <a:gd name="T68" fmla="*/ 2147483647 w 1119"/>
              <a:gd name="T69" fmla="*/ 2147483647 h 279"/>
              <a:gd name="T70" fmla="*/ 2147483647 w 1119"/>
              <a:gd name="T71" fmla="*/ 2147483647 h 279"/>
              <a:gd name="T72" fmla="*/ 2147483647 w 1119"/>
              <a:gd name="T73" fmla="*/ 2147483647 h 279"/>
              <a:gd name="T74" fmla="*/ 2147483647 w 1119"/>
              <a:gd name="T75" fmla="*/ 2147483647 h 279"/>
              <a:gd name="T76" fmla="*/ 2147483647 w 1119"/>
              <a:gd name="T77" fmla="*/ 2147483647 h 279"/>
              <a:gd name="T78" fmla="*/ 2147483647 w 1119"/>
              <a:gd name="T79" fmla="*/ 2147483647 h 279"/>
              <a:gd name="T80" fmla="*/ 2147483647 w 1119"/>
              <a:gd name="T81" fmla="*/ 2147483647 h 279"/>
              <a:gd name="T82" fmla="*/ 2147483647 w 1119"/>
              <a:gd name="T83" fmla="*/ 2147483647 h 279"/>
              <a:gd name="T84" fmla="*/ 2147483647 w 1119"/>
              <a:gd name="T85" fmla="*/ 2147483647 h 279"/>
              <a:gd name="T86" fmla="*/ 2147483647 w 1119"/>
              <a:gd name="T87" fmla="*/ 2147483647 h 279"/>
              <a:gd name="T88" fmla="*/ 2147483647 w 1119"/>
              <a:gd name="T89" fmla="*/ 2147483647 h 279"/>
              <a:gd name="T90" fmla="*/ 2147483647 w 1119"/>
              <a:gd name="T91" fmla="*/ 2147483647 h 279"/>
              <a:gd name="T92" fmla="*/ 2147483647 w 1119"/>
              <a:gd name="T93" fmla="*/ 2147483647 h 279"/>
              <a:gd name="T94" fmla="*/ 2147483647 w 1119"/>
              <a:gd name="T95" fmla="*/ 2147483647 h 279"/>
              <a:gd name="T96" fmla="*/ 2147483647 w 1119"/>
              <a:gd name="T97" fmla="*/ 2147483647 h 279"/>
              <a:gd name="T98" fmla="*/ 2147483647 w 1119"/>
              <a:gd name="T99" fmla="*/ 2147483647 h 279"/>
              <a:gd name="T100" fmla="*/ 2147483647 w 1119"/>
              <a:gd name="T101" fmla="*/ 2147483647 h 279"/>
              <a:gd name="T102" fmla="*/ 2147483647 w 1119"/>
              <a:gd name="T103" fmla="*/ 2147483647 h 279"/>
              <a:gd name="T104" fmla="*/ 2147483647 w 1119"/>
              <a:gd name="T105" fmla="*/ 2147483647 h 279"/>
              <a:gd name="T106" fmla="*/ 2147483647 w 1119"/>
              <a:gd name="T107" fmla="*/ 2147483647 h 279"/>
              <a:gd name="T108" fmla="*/ 2147483647 w 1119"/>
              <a:gd name="T109" fmla="*/ 2147483647 h 279"/>
              <a:gd name="T110" fmla="*/ 2147483647 w 1119"/>
              <a:gd name="T111" fmla="*/ 2147483647 h 279"/>
              <a:gd name="T112" fmla="*/ 2147483647 w 1119"/>
              <a:gd name="T113" fmla="*/ 2147483647 h 279"/>
              <a:gd name="T114" fmla="*/ 2147483647 w 1119"/>
              <a:gd name="T115" fmla="*/ 2147483647 h 279"/>
              <a:gd name="T116" fmla="*/ 0 w 1119"/>
              <a:gd name="T117" fmla="*/ 2147483647 h 279"/>
              <a:gd name="T118" fmla="*/ 0 w 1119"/>
              <a:gd name="T119" fmla="*/ 2147483647 h 279"/>
              <a:gd name="T120" fmla="*/ 0 w 1119"/>
              <a:gd name="T121" fmla="*/ 2147483647 h 2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19"/>
              <a:gd name="T184" fmla="*/ 0 h 279"/>
              <a:gd name="T185" fmla="*/ 1119 w 1119"/>
              <a:gd name="T186" fmla="*/ 279 h 2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19" h="279">
                <a:moveTo>
                  <a:pt x="0" y="177"/>
                </a:moveTo>
                <a:lnTo>
                  <a:pt x="12" y="177"/>
                </a:lnTo>
                <a:lnTo>
                  <a:pt x="25" y="177"/>
                </a:lnTo>
                <a:lnTo>
                  <a:pt x="51" y="177"/>
                </a:lnTo>
                <a:lnTo>
                  <a:pt x="76" y="177"/>
                </a:lnTo>
                <a:lnTo>
                  <a:pt x="127" y="165"/>
                </a:lnTo>
                <a:lnTo>
                  <a:pt x="191" y="152"/>
                </a:lnTo>
                <a:lnTo>
                  <a:pt x="254" y="139"/>
                </a:lnTo>
                <a:lnTo>
                  <a:pt x="330" y="127"/>
                </a:lnTo>
                <a:lnTo>
                  <a:pt x="420" y="101"/>
                </a:lnTo>
                <a:lnTo>
                  <a:pt x="521" y="89"/>
                </a:lnTo>
                <a:lnTo>
                  <a:pt x="572" y="76"/>
                </a:lnTo>
                <a:lnTo>
                  <a:pt x="610" y="63"/>
                </a:lnTo>
                <a:lnTo>
                  <a:pt x="661" y="51"/>
                </a:lnTo>
                <a:lnTo>
                  <a:pt x="699" y="51"/>
                </a:lnTo>
                <a:lnTo>
                  <a:pt x="738" y="38"/>
                </a:lnTo>
                <a:lnTo>
                  <a:pt x="776" y="38"/>
                </a:lnTo>
                <a:lnTo>
                  <a:pt x="814" y="25"/>
                </a:lnTo>
                <a:lnTo>
                  <a:pt x="839" y="25"/>
                </a:lnTo>
                <a:lnTo>
                  <a:pt x="878" y="13"/>
                </a:lnTo>
                <a:lnTo>
                  <a:pt x="903" y="13"/>
                </a:lnTo>
                <a:lnTo>
                  <a:pt x="928" y="0"/>
                </a:lnTo>
                <a:lnTo>
                  <a:pt x="954" y="0"/>
                </a:lnTo>
                <a:lnTo>
                  <a:pt x="979" y="0"/>
                </a:lnTo>
                <a:lnTo>
                  <a:pt x="992" y="0"/>
                </a:lnTo>
                <a:lnTo>
                  <a:pt x="1005" y="0"/>
                </a:lnTo>
                <a:lnTo>
                  <a:pt x="1018" y="0"/>
                </a:lnTo>
                <a:lnTo>
                  <a:pt x="1043" y="0"/>
                </a:lnTo>
                <a:lnTo>
                  <a:pt x="1068" y="0"/>
                </a:lnTo>
                <a:lnTo>
                  <a:pt x="1081" y="0"/>
                </a:lnTo>
                <a:lnTo>
                  <a:pt x="1094" y="13"/>
                </a:lnTo>
                <a:lnTo>
                  <a:pt x="1107" y="25"/>
                </a:lnTo>
                <a:lnTo>
                  <a:pt x="1119" y="25"/>
                </a:lnTo>
                <a:lnTo>
                  <a:pt x="1119" y="38"/>
                </a:lnTo>
                <a:lnTo>
                  <a:pt x="1119" y="51"/>
                </a:lnTo>
                <a:lnTo>
                  <a:pt x="1119" y="63"/>
                </a:lnTo>
                <a:lnTo>
                  <a:pt x="1107" y="76"/>
                </a:lnTo>
                <a:lnTo>
                  <a:pt x="1094" y="76"/>
                </a:lnTo>
                <a:lnTo>
                  <a:pt x="1081" y="89"/>
                </a:lnTo>
                <a:lnTo>
                  <a:pt x="1056" y="101"/>
                </a:lnTo>
                <a:lnTo>
                  <a:pt x="1043" y="101"/>
                </a:lnTo>
                <a:lnTo>
                  <a:pt x="1018" y="114"/>
                </a:lnTo>
                <a:lnTo>
                  <a:pt x="979" y="114"/>
                </a:lnTo>
                <a:lnTo>
                  <a:pt x="954" y="127"/>
                </a:lnTo>
                <a:lnTo>
                  <a:pt x="916" y="139"/>
                </a:lnTo>
                <a:lnTo>
                  <a:pt x="878" y="152"/>
                </a:lnTo>
                <a:lnTo>
                  <a:pt x="827" y="152"/>
                </a:lnTo>
                <a:lnTo>
                  <a:pt x="776" y="165"/>
                </a:lnTo>
                <a:lnTo>
                  <a:pt x="725" y="177"/>
                </a:lnTo>
                <a:lnTo>
                  <a:pt x="674" y="190"/>
                </a:lnTo>
                <a:lnTo>
                  <a:pt x="560" y="203"/>
                </a:lnTo>
                <a:lnTo>
                  <a:pt x="458" y="228"/>
                </a:lnTo>
                <a:lnTo>
                  <a:pt x="369" y="241"/>
                </a:lnTo>
                <a:lnTo>
                  <a:pt x="280" y="253"/>
                </a:lnTo>
                <a:lnTo>
                  <a:pt x="203" y="266"/>
                </a:lnTo>
                <a:lnTo>
                  <a:pt x="127" y="279"/>
                </a:lnTo>
                <a:lnTo>
                  <a:pt x="51" y="279"/>
                </a:lnTo>
                <a:lnTo>
                  <a:pt x="0" y="279"/>
                </a:lnTo>
                <a:lnTo>
                  <a:pt x="0" y="1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6" name="Freeform 44"/>
          <p:cNvSpPr/>
          <p:nvPr/>
        </p:nvSpPr>
        <p:spPr bwMode="auto">
          <a:xfrm>
            <a:off x="6151563" y="3079751"/>
            <a:ext cx="1179512" cy="342900"/>
          </a:xfrm>
          <a:custGeom>
            <a:avLst/>
            <a:gdLst>
              <a:gd name="T0" fmla="*/ 2147483647 w 1857"/>
              <a:gd name="T1" fmla="*/ 2147483647 h 405"/>
              <a:gd name="T2" fmla="*/ 2147483647 w 1857"/>
              <a:gd name="T3" fmla="*/ 2147483647 h 405"/>
              <a:gd name="T4" fmla="*/ 2147483647 w 1857"/>
              <a:gd name="T5" fmla="*/ 2147483647 h 405"/>
              <a:gd name="T6" fmla="*/ 2147483647 w 1857"/>
              <a:gd name="T7" fmla="*/ 2147483647 h 405"/>
              <a:gd name="T8" fmla="*/ 2147483647 w 1857"/>
              <a:gd name="T9" fmla="*/ 2147483647 h 405"/>
              <a:gd name="T10" fmla="*/ 2147483647 w 1857"/>
              <a:gd name="T11" fmla="*/ 2147483647 h 405"/>
              <a:gd name="T12" fmla="*/ 2147483647 w 1857"/>
              <a:gd name="T13" fmla="*/ 2147483647 h 405"/>
              <a:gd name="T14" fmla="*/ 2147483647 w 1857"/>
              <a:gd name="T15" fmla="*/ 2147483647 h 405"/>
              <a:gd name="T16" fmla="*/ 2147483647 w 1857"/>
              <a:gd name="T17" fmla="*/ 2147483647 h 405"/>
              <a:gd name="T18" fmla="*/ 2147483647 w 1857"/>
              <a:gd name="T19" fmla="*/ 2147483647 h 405"/>
              <a:gd name="T20" fmla="*/ 2147483647 w 1857"/>
              <a:gd name="T21" fmla="*/ 2147483647 h 405"/>
              <a:gd name="T22" fmla="*/ 2147483647 w 1857"/>
              <a:gd name="T23" fmla="*/ 2147483647 h 405"/>
              <a:gd name="T24" fmla="*/ 2147483647 w 1857"/>
              <a:gd name="T25" fmla="*/ 2147483647 h 405"/>
              <a:gd name="T26" fmla="*/ 2147483647 w 1857"/>
              <a:gd name="T27" fmla="*/ 2147483647 h 405"/>
              <a:gd name="T28" fmla="*/ 2147483647 w 1857"/>
              <a:gd name="T29" fmla="*/ 2147483647 h 405"/>
              <a:gd name="T30" fmla="*/ 2147483647 w 1857"/>
              <a:gd name="T31" fmla="*/ 2147483647 h 405"/>
              <a:gd name="T32" fmla="*/ 2147483647 w 1857"/>
              <a:gd name="T33" fmla="*/ 2147483647 h 405"/>
              <a:gd name="T34" fmla="*/ 2147483647 w 1857"/>
              <a:gd name="T35" fmla="*/ 2147483647 h 405"/>
              <a:gd name="T36" fmla="*/ 2147483647 w 1857"/>
              <a:gd name="T37" fmla="*/ 2147483647 h 405"/>
              <a:gd name="T38" fmla="*/ 2147483647 w 1857"/>
              <a:gd name="T39" fmla="*/ 2147483647 h 405"/>
              <a:gd name="T40" fmla="*/ 2147483647 w 1857"/>
              <a:gd name="T41" fmla="*/ 2147483647 h 405"/>
              <a:gd name="T42" fmla="*/ 2147483647 w 1857"/>
              <a:gd name="T43" fmla="*/ 2147483647 h 405"/>
              <a:gd name="T44" fmla="*/ 2147483647 w 1857"/>
              <a:gd name="T45" fmla="*/ 2147483647 h 405"/>
              <a:gd name="T46" fmla="*/ 2147483647 w 1857"/>
              <a:gd name="T47" fmla="*/ 2147483647 h 405"/>
              <a:gd name="T48" fmla="*/ 2147483647 w 1857"/>
              <a:gd name="T49" fmla="*/ 2147483647 h 405"/>
              <a:gd name="T50" fmla="*/ 2147483647 w 1857"/>
              <a:gd name="T51" fmla="*/ 2147483647 h 405"/>
              <a:gd name="T52" fmla="*/ 2147483647 w 1857"/>
              <a:gd name="T53" fmla="*/ 2147483647 h 405"/>
              <a:gd name="T54" fmla="*/ 2147483647 w 1857"/>
              <a:gd name="T55" fmla="*/ 2147483647 h 405"/>
              <a:gd name="T56" fmla="*/ 2147483647 w 1857"/>
              <a:gd name="T57" fmla="*/ 2147483647 h 405"/>
              <a:gd name="T58" fmla="*/ 2147483647 w 1857"/>
              <a:gd name="T59" fmla="*/ 2147483647 h 405"/>
              <a:gd name="T60" fmla="*/ 2147483647 w 1857"/>
              <a:gd name="T61" fmla="*/ 2147483647 h 405"/>
              <a:gd name="T62" fmla="*/ 2147483647 w 1857"/>
              <a:gd name="T63" fmla="*/ 2147483647 h 405"/>
              <a:gd name="T64" fmla="*/ 2147483647 w 1857"/>
              <a:gd name="T65" fmla="*/ 0 h 405"/>
              <a:gd name="T66" fmla="*/ 2147483647 w 1857"/>
              <a:gd name="T67" fmla="*/ 0 h 405"/>
              <a:gd name="T68" fmla="*/ 2147483647 w 1857"/>
              <a:gd name="T69" fmla="*/ 2147483647 h 405"/>
              <a:gd name="T70" fmla="*/ 2147483647 w 1857"/>
              <a:gd name="T71" fmla="*/ 2147483647 h 405"/>
              <a:gd name="T72" fmla="*/ 2147483647 w 1857"/>
              <a:gd name="T73" fmla="*/ 2147483647 h 405"/>
              <a:gd name="T74" fmla="*/ 2147483647 w 1857"/>
              <a:gd name="T75" fmla="*/ 2147483647 h 405"/>
              <a:gd name="T76" fmla="*/ 2147483647 w 1857"/>
              <a:gd name="T77" fmla="*/ 2147483647 h 405"/>
              <a:gd name="T78" fmla="*/ 2147483647 w 1857"/>
              <a:gd name="T79" fmla="*/ 2147483647 h 4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857"/>
              <a:gd name="T121" fmla="*/ 0 h 405"/>
              <a:gd name="T122" fmla="*/ 1857 w 1857"/>
              <a:gd name="T123" fmla="*/ 405 h 4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857" h="405">
                <a:moveTo>
                  <a:pt x="1794" y="139"/>
                </a:moveTo>
                <a:lnTo>
                  <a:pt x="1781" y="152"/>
                </a:lnTo>
                <a:lnTo>
                  <a:pt x="1756" y="152"/>
                </a:lnTo>
                <a:lnTo>
                  <a:pt x="1730" y="152"/>
                </a:lnTo>
                <a:lnTo>
                  <a:pt x="1692" y="164"/>
                </a:lnTo>
                <a:lnTo>
                  <a:pt x="1641" y="164"/>
                </a:lnTo>
                <a:lnTo>
                  <a:pt x="1577" y="177"/>
                </a:lnTo>
                <a:lnTo>
                  <a:pt x="1552" y="177"/>
                </a:lnTo>
                <a:lnTo>
                  <a:pt x="1514" y="177"/>
                </a:lnTo>
                <a:lnTo>
                  <a:pt x="1476" y="190"/>
                </a:lnTo>
                <a:lnTo>
                  <a:pt x="1438" y="190"/>
                </a:lnTo>
                <a:lnTo>
                  <a:pt x="1361" y="202"/>
                </a:lnTo>
                <a:lnTo>
                  <a:pt x="1272" y="215"/>
                </a:lnTo>
                <a:lnTo>
                  <a:pt x="1183" y="228"/>
                </a:lnTo>
                <a:lnTo>
                  <a:pt x="1094" y="240"/>
                </a:lnTo>
                <a:lnTo>
                  <a:pt x="1005" y="253"/>
                </a:lnTo>
                <a:lnTo>
                  <a:pt x="903" y="266"/>
                </a:lnTo>
                <a:lnTo>
                  <a:pt x="801" y="291"/>
                </a:lnTo>
                <a:lnTo>
                  <a:pt x="700" y="316"/>
                </a:lnTo>
                <a:lnTo>
                  <a:pt x="649" y="329"/>
                </a:lnTo>
                <a:lnTo>
                  <a:pt x="598" y="329"/>
                </a:lnTo>
                <a:lnTo>
                  <a:pt x="560" y="342"/>
                </a:lnTo>
                <a:lnTo>
                  <a:pt x="509" y="355"/>
                </a:lnTo>
                <a:lnTo>
                  <a:pt x="471" y="355"/>
                </a:lnTo>
                <a:lnTo>
                  <a:pt x="432" y="367"/>
                </a:lnTo>
                <a:lnTo>
                  <a:pt x="394" y="367"/>
                </a:lnTo>
                <a:lnTo>
                  <a:pt x="356" y="380"/>
                </a:lnTo>
                <a:lnTo>
                  <a:pt x="331" y="380"/>
                </a:lnTo>
                <a:lnTo>
                  <a:pt x="305" y="393"/>
                </a:lnTo>
                <a:lnTo>
                  <a:pt x="280" y="393"/>
                </a:lnTo>
                <a:lnTo>
                  <a:pt x="254" y="393"/>
                </a:lnTo>
                <a:lnTo>
                  <a:pt x="242" y="405"/>
                </a:lnTo>
                <a:lnTo>
                  <a:pt x="229" y="405"/>
                </a:lnTo>
                <a:lnTo>
                  <a:pt x="216" y="405"/>
                </a:lnTo>
                <a:lnTo>
                  <a:pt x="203" y="405"/>
                </a:lnTo>
                <a:lnTo>
                  <a:pt x="178" y="405"/>
                </a:lnTo>
                <a:lnTo>
                  <a:pt x="153" y="393"/>
                </a:lnTo>
                <a:lnTo>
                  <a:pt x="140" y="393"/>
                </a:lnTo>
                <a:lnTo>
                  <a:pt x="114" y="380"/>
                </a:lnTo>
                <a:lnTo>
                  <a:pt x="89" y="367"/>
                </a:lnTo>
                <a:lnTo>
                  <a:pt x="51" y="355"/>
                </a:lnTo>
                <a:lnTo>
                  <a:pt x="25" y="329"/>
                </a:lnTo>
                <a:lnTo>
                  <a:pt x="0" y="316"/>
                </a:lnTo>
                <a:lnTo>
                  <a:pt x="114" y="291"/>
                </a:lnTo>
                <a:lnTo>
                  <a:pt x="229" y="266"/>
                </a:lnTo>
                <a:lnTo>
                  <a:pt x="331" y="240"/>
                </a:lnTo>
                <a:lnTo>
                  <a:pt x="432" y="228"/>
                </a:lnTo>
                <a:lnTo>
                  <a:pt x="534" y="202"/>
                </a:lnTo>
                <a:lnTo>
                  <a:pt x="623" y="190"/>
                </a:lnTo>
                <a:lnTo>
                  <a:pt x="700" y="177"/>
                </a:lnTo>
                <a:lnTo>
                  <a:pt x="776" y="152"/>
                </a:lnTo>
                <a:lnTo>
                  <a:pt x="852" y="139"/>
                </a:lnTo>
                <a:lnTo>
                  <a:pt x="916" y="126"/>
                </a:lnTo>
                <a:lnTo>
                  <a:pt x="980" y="114"/>
                </a:lnTo>
                <a:lnTo>
                  <a:pt x="1043" y="101"/>
                </a:lnTo>
                <a:lnTo>
                  <a:pt x="1094" y="88"/>
                </a:lnTo>
                <a:lnTo>
                  <a:pt x="1145" y="76"/>
                </a:lnTo>
                <a:lnTo>
                  <a:pt x="1183" y="76"/>
                </a:lnTo>
                <a:lnTo>
                  <a:pt x="1221" y="63"/>
                </a:lnTo>
                <a:lnTo>
                  <a:pt x="1285" y="50"/>
                </a:lnTo>
                <a:lnTo>
                  <a:pt x="1348" y="38"/>
                </a:lnTo>
                <a:lnTo>
                  <a:pt x="1399" y="25"/>
                </a:lnTo>
                <a:lnTo>
                  <a:pt x="1450" y="25"/>
                </a:lnTo>
                <a:lnTo>
                  <a:pt x="1501" y="12"/>
                </a:lnTo>
                <a:lnTo>
                  <a:pt x="1539" y="0"/>
                </a:lnTo>
                <a:lnTo>
                  <a:pt x="1577" y="0"/>
                </a:lnTo>
                <a:lnTo>
                  <a:pt x="1603" y="0"/>
                </a:lnTo>
                <a:lnTo>
                  <a:pt x="1667" y="0"/>
                </a:lnTo>
                <a:lnTo>
                  <a:pt x="1717" y="0"/>
                </a:lnTo>
                <a:lnTo>
                  <a:pt x="1756" y="25"/>
                </a:lnTo>
                <a:lnTo>
                  <a:pt x="1794" y="38"/>
                </a:lnTo>
                <a:lnTo>
                  <a:pt x="1819" y="63"/>
                </a:lnTo>
                <a:lnTo>
                  <a:pt x="1832" y="88"/>
                </a:lnTo>
                <a:lnTo>
                  <a:pt x="1845" y="101"/>
                </a:lnTo>
                <a:lnTo>
                  <a:pt x="1857" y="114"/>
                </a:lnTo>
                <a:lnTo>
                  <a:pt x="1845" y="114"/>
                </a:lnTo>
                <a:lnTo>
                  <a:pt x="1845" y="126"/>
                </a:lnTo>
                <a:lnTo>
                  <a:pt x="1819" y="139"/>
                </a:lnTo>
                <a:lnTo>
                  <a:pt x="1794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4" name="Freeform 42"/>
          <p:cNvSpPr/>
          <p:nvPr/>
        </p:nvSpPr>
        <p:spPr bwMode="auto">
          <a:xfrm>
            <a:off x="6677025" y="2199218"/>
            <a:ext cx="177800" cy="2328333"/>
          </a:xfrm>
          <a:custGeom>
            <a:avLst/>
            <a:gdLst>
              <a:gd name="T0" fmla="*/ 2147483647 w 280"/>
              <a:gd name="T1" fmla="*/ 2147483647 h 2749"/>
              <a:gd name="T2" fmla="*/ 2147483647 w 280"/>
              <a:gd name="T3" fmla="*/ 2147483647 h 2749"/>
              <a:gd name="T4" fmla="*/ 2147483647 w 280"/>
              <a:gd name="T5" fmla="*/ 2147483647 h 2749"/>
              <a:gd name="T6" fmla="*/ 2147483647 w 280"/>
              <a:gd name="T7" fmla="*/ 2147483647 h 2749"/>
              <a:gd name="T8" fmla="*/ 2147483647 w 280"/>
              <a:gd name="T9" fmla="*/ 2147483647 h 2749"/>
              <a:gd name="T10" fmla="*/ 2147483647 w 280"/>
              <a:gd name="T11" fmla="*/ 2147483647 h 2749"/>
              <a:gd name="T12" fmla="*/ 2147483647 w 280"/>
              <a:gd name="T13" fmla="*/ 2147483647 h 2749"/>
              <a:gd name="T14" fmla="*/ 2147483647 w 280"/>
              <a:gd name="T15" fmla="*/ 2147483647 h 2749"/>
              <a:gd name="T16" fmla="*/ 2147483647 w 280"/>
              <a:gd name="T17" fmla="*/ 2147483647 h 2749"/>
              <a:gd name="T18" fmla="*/ 2147483647 w 280"/>
              <a:gd name="T19" fmla="*/ 2147483647 h 2749"/>
              <a:gd name="T20" fmla="*/ 2147483647 w 280"/>
              <a:gd name="T21" fmla="*/ 2147483647 h 2749"/>
              <a:gd name="T22" fmla="*/ 2147483647 w 280"/>
              <a:gd name="T23" fmla="*/ 2147483647 h 2749"/>
              <a:gd name="T24" fmla="*/ 2147483647 w 280"/>
              <a:gd name="T25" fmla="*/ 2147483647 h 2749"/>
              <a:gd name="T26" fmla="*/ 2147483647 w 280"/>
              <a:gd name="T27" fmla="*/ 2147483647 h 2749"/>
              <a:gd name="T28" fmla="*/ 2147483647 w 280"/>
              <a:gd name="T29" fmla="*/ 2147483647 h 2749"/>
              <a:gd name="T30" fmla="*/ 2147483647 w 280"/>
              <a:gd name="T31" fmla="*/ 2147483647 h 2749"/>
              <a:gd name="T32" fmla="*/ 2147483647 w 280"/>
              <a:gd name="T33" fmla="*/ 2147483647 h 2749"/>
              <a:gd name="T34" fmla="*/ 2147483647 w 280"/>
              <a:gd name="T35" fmla="*/ 2147483647 h 2749"/>
              <a:gd name="T36" fmla="*/ 2147483647 w 280"/>
              <a:gd name="T37" fmla="*/ 2147483647 h 2749"/>
              <a:gd name="T38" fmla="*/ 2147483647 w 280"/>
              <a:gd name="T39" fmla="*/ 2147483647 h 2749"/>
              <a:gd name="T40" fmla="*/ 2147483647 w 280"/>
              <a:gd name="T41" fmla="*/ 2147483647 h 2749"/>
              <a:gd name="T42" fmla="*/ 2147483647 w 280"/>
              <a:gd name="T43" fmla="*/ 2147483647 h 2749"/>
              <a:gd name="T44" fmla="*/ 2147483647 w 280"/>
              <a:gd name="T45" fmla="*/ 2147483647 h 2749"/>
              <a:gd name="T46" fmla="*/ 2147483647 w 280"/>
              <a:gd name="T47" fmla="*/ 2147483647 h 2749"/>
              <a:gd name="T48" fmla="*/ 2147483647 w 280"/>
              <a:gd name="T49" fmla="*/ 2147483647 h 2749"/>
              <a:gd name="T50" fmla="*/ 2147483647 w 280"/>
              <a:gd name="T51" fmla="*/ 2147483647 h 2749"/>
              <a:gd name="T52" fmla="*/ 2147483647 w 280"/>
              <a:gd name="T53" fmla="*/ 2147483647 h 2749"/>
              <a:gd name="T54" fmla="*/ 2147483647 w 280"/>
              <a:gd name="T55" fmla="*/ 2147483647 h 2749"/>
              <a:gd name="T56" fmla="*/ 2147483647 w 280"/>
              <a:gd name="T57" fmla="*/ 2147483647 h 2749"/>
              <a:gd name="T58" fmla="*/ 2147483647 w 280"/>
              <a:gd name="T59" fmla="*/ 2147483647 h 2749"/>
              <a:gd name="T60" fmla="*/ 2147483647 w 280"/>
              <a:gd name="T61" fmla="*/ 2147483647 h 2749"/>
              <a:gd name="T62" fmla="*/ 2147483647 w 280"/>
              <a:gd name="T63" fmla="*/ 2147483647 h 2749"/>
              <a:gd name="T64" fmla="*/ 2147483647 w 280"/>
              <a:gd name="T65" fmla="*/ 2147483647 h 2749"/>
              <a:gd name="T66" fmla="*/ 2147483647 w 280"/>
              <a:gd name="T67" fmla="*/ 2147483647 h 2749"/>
              <a:gd name="T68" fmla="*/ 2147483647 w 280"/>
              <a:gd name="T69" fmla="*/ 2147483647 h 2749"/>
              <a:gd name="T70" fmla="*/ 2147483647 w 280"/>
              <a:gd name="T71" fmla="*/ 2147483647 h 2749"/>
              <a:gd name="T72" fmla="*/ 2147483647 w 280"/>
              <a:gd name="T73" fmla="*/ 2147483647 h 2749"/>
              <a:gd name="T74" fmla="*/ 2147483647 w 280"/>
              <a:gd name="T75" fmla="*/ 2147483647 h 2749"/>
              <a:gd name="T76" fmla="*/ 2147483647 w 280"/>
              <a:gd name="T77" fmla="*/ 2147483647 h 2749"/>
              <a:gd name="T78" fmla="*/ 2147483647 w 280"/>
              <a:gd name="T79" fmla="*/ 2147483647 h 2749"/>
              <a:gd name="T80" fmla="*/ 0 w 280"/>
              <a:gd name="T81" fmla="*/ 2147483647 h 2749"/>
              <a:gd name="T82" fmla="*/ 0 w 280"/>
              <a:gd name="T83" fmla="*/ 2147483647 h 2749"/>
              <a:gd name="T84" fmla="*/ 0 w 280"/>
              <a:gd name="T85" fmla="*/ 2147483647 h 2749"/>
              <a:gd name="T86" fmla="*/ 2147483647 w 280"/>
              <a:gd name="T87" fmla="*/ 0 h 2749"/>
              <a:gd name="T88" fmla="*/ 2147483647 w 280"/>
              <a:gd name="T89" fmla="*/ 0 h 2749"/>
              <a:gd name="T90" fmla="*/ 2147483647 w 280"/>
              <a:gd name="T91" fmla="*/ 0 h 2749"/>
              <a:gd name="T92" fmla="*/ 2147483647 w 280"/>
              <a:gd name="T93" fmla="*/ 2147483647 h 2749"/>
              <a:gd name="T94" fmla="*/ 2147483647 w 280"/>
              <a:gd name="T95" fmla="*/ 2147483647 h 2749"/>
              <a:gd name="T96" fmla="*/ 2147483647 w 280"/>
              <a:gd name="T97" fmla="*/ 2147483647 h 2749"/>
              <a:gd name="T98" fmla="*/ 2147483647 w 280"/>
              <a:gd name="T99" fmla="*/ 2147483647 h 2749"/>
              <a:gd name="T100" fmla="*/ 2147483647 w 280"/>
              <a:gd name="T101" fmla="*/ 2147483647 h 2749"/>
              <a:gd name="T102" fmla="*/ 2147483647 w 280"/>
              <a:gd name="T103" fmla="*/ 2147483647 h 2749"/>
              <a:gd name="T104" fmla="*/ 2147483647 w 280"/>
              <a:gd name="T105" fmla="*/ 2147483647 h 2749"/>
              <a:gd name="T106" fmla="*/ 2147483647 w 280"/>
              <a:gd name="T107" fmla="*/ 2147483647 h 2749"/>
              <a:gd name="T108" fmla="*/ 2147483647 w 280"/>
              <a:gd name="T109" fmla="*/ 2147483647 h 2749"/>
              <a:gd name="T110" fmla="*/ 2147483647 w 280"/>
              <a:gd name="T111" fmla="*/ 2147483647 h 2749"/>
              <a:gd name="T112" fmla="*/ 2147483647 w 280"/>
              <a:gd name="T113" fmla="*/ 2147483647 h 2749"/>
              <a:gd name="T114" fmla="*/ 2147483647 w 280"/>
              <a:gd name="T115" fmla="*/ 2147483647 h 2749"/>
              <a:gd name="T116" fmla="*/ 2147483647 w 280"/>
              <a:gd name="T117" fmla="*/ 2147483647 h 2749"/>
              <a:gd name="T118" fmla="*/ 2147483647 w 280"/>
              <a:gd name="T119" fmla="*/ 2147483647 h 2749"/>
              <a:gd name="T120" fmla="*/ 2147483647 w 280"/>
              <a:gd name="T121" fmla="*/ 2147483647 h 2749"/>
              <a:gd name="T122" fmla="*/ 2147483647 w 280"/>
              <a:gd name="T123" fmla="*/ 2147483647 h 2749"/>
              <a:gd name="T124" fmla="*/ 2147483647 w 280"/>
              <a:gd name="T125" fmla="*/ 2147483647 h 27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0"/>
              <a:gd name="T190" fmla="*/ 0 h 2749"/>
              <a:gd name="T191" fmla="*/ 280 w 280"/>
              <a:gd name="T192" fmla="*/ 2749 h 274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0" h="2749">
                <a:moveTo>
                  <a:pt x="229" y="1508"/>
                </a:moveTo>
                <a:lnTo>
                  <a:pt x="229" y="1622"/>
                </a:lnTo>
                <a:lnTo>
                  <a:pt x="229" y="1710"/>
                </a:lnTo>
                <a:lnTo>
                  <a:pt x="229" y="1812"/>
                </a:lnTo>
                <a:lnTo>
                  <a:pt x="229" y="1900"/>
                </a:lnTo>
                <a:lnTo>
                  <a:pt x="229" y="1989"/>
                </a:lnTo>
                <a:lnTo>
                  <a:pt x="229" y="2065"/>
                </a:lnTo>
                <a:lnTo>
                  <a:pt x="229" y="2141"/>
                </a:lnTo>
                <a:lnTo>
                  <a:pt x="229" y="2204"/>
                </a:lnTo>
                <a:lnTo>
                  <a:pt x="229" y="2268"/>
                </a:lnTo>
                <a:lnTo>
                  <a:pt x="216" y="2331"/>
                </a:lnTo>
                <a:lnTo>
                  <a:pt x="216" y="2382"/>
                </a:lnTo>
                <a:lnTo>
                  <a:pt x="216" y="2433"/>
                </a:lnTo>
                <a:lnTo>
                  <a:pt x="216" y="2471"/>
                </a:lnTo>
                <a:lnTo>
                  <a:pt x="203" y="2509"/>
                </a:lnTo>
                <a:lnTo>
                  <a:pt x="203" y="2534"/>
                </a:lnTo>
                <a:lnTo>
                  <a:pt x="203" y="2559"/>
                </a:lnTo>
                <a:lnTo>
                  <a:pt x="191" y="2610"/>
                </a:lnTo>
                <a:lnTo>
                  <a:pt x="191" y="2648"/>
                </a:lnTo>
                <a:lnTo>
                  <a:pt x="178" y="2673"/>
                </a:lnTo>
                <a:lnTo>
                  <a:pt x="165" y="2699"/>
                </a:lnTo>
                <a:lnTo>
                  <a:pt x="165" y="2724"/>
                </a:lnTo>
                <a:lnTo>
                  <a:pt x="153" y="2737"/>
                </a:lnTo>
                <a:lnTo>
                  <a:pt x="140" y="2749"/>
                </a:lnTo>
                <a:lnTo>
                  <a:pt x="127" y="2737"/>
                </a:lnTo>
                <a:lnTo>
                  <a:pt x="114" y="2737"/>
                </a:lnTo>
                <a:lnTo>
                  <a:pt x="114" y="2724"/>
                </a:lnTo>
                <a:lnTo>
                  <a:pt x="102" y="2711"/>
                </a:lnTo>
                <a:lnTo>
                  <a:pt x="102" y="2699"/>
                </a:lnTo>
                <a:lnTo>
                  <a:pt x="89" y="2686"/>
                </a:lnTo>
                <a:lnTo>
                  <a:pt x="89" y="2661"/>
                </a:lnTo>
                <a:lnTo>
                  <a:pt x="76" y="2623"/>
                </a:lnTo>
                <a:lnTo>
                  <a:pt x="76" y="2585"/>
                </a:lnTo>
                <a:lnTo>
                  <a:pt x="51" y="2521"/>
                </a:lnTo>
                <a:lnTo>
                  <a:pt x="51" y="2471"/>
                </a:lnTo>
                <a:lnTo>
                  <a:pt x="51" y="2420"/>
                </a:lnTo>
                <a:lnTo>
                  <a:pt x="51" y="2357"/>
                </a:lnTo>
                <a:lnTo>
                  <a:pt x="63" y="2280"/>
                </a:lnTo>
                <a:lnTo>
                  <a:pt x="63" y="2255"/>
                </a:lnTo>
                <a:lnTo>
                  <a:pt x="76" y="2242"/>
                </a:lnTo>
                <a:lnTo>
                  <a:pt x="76" y="2217"/>
                </a:lnTo>
                <a:lnTo>
                  <a:pt x="76" y="2179"/>
                </a:lnTo>
                <a:lnTo>
                  <a:pt x="76" y="2154"/>
                </a:lnTo>
                <a:lnTo>
                  <a:pt x="76" y="2116"/>
                </a:lnTo>
                <a:lnTo>
                  <a:pt x="76" y="2078"/>
                </a:lnTo>
                <a:lnTo>
                  <a:pt x="76" y="2040"/>
                </a:lnTo>
                <a:lnTo>
                  <a:pt x="89" y="2002"/>
                </a:lnTo>
                <a:lnTo>
                  <a:pt x="89" y="1964"/>
                </a:lnTo>
                <a:lnTo>
                  <a:pt x="89" y="1913"/>
                </a:lnTo>
                <a:lnTo>
                  <a:pt x="89" y="1862"/>
                </a:lnTo>
                <a:lnTo>
                  <a:pt x="89" y="1812"/>
                </a:lnTo>
                <a:lnTo>
                  <a:pt x="89" y="1761"/>
                </a:lnTo>
                <a:lnTo>
                  <a:pt x="89" y="1710"/>
                </a:lnTo>
                <a:lnTo>
                  <a:pt x="89" y="1647"/>
                </a:lnTo>
                <a:lnTo>
                  <a:pt x="89" y="1533"/>
                </a:lnTo>
                <a:lnTo>
                  <a:pt x="89" y="1406"/>
                </a:lnTo>
                <a:lnTo>
                  <a:pt x="89" y="1305"/>
                </a:lnTo>
                <a:lnTo>
                  <a:pt x="89" y="1191"/>
                </a:lnTo>
                <a:lnTo>
                  <a:pt x="89" y="1077"/>
                </a:lnTo>
                <a:lnTo>
                  <a:pt x="89" y="975"/>
                </a:lnTo>
                <a:lnTo>
                  <a:pt x="89" y="874"/>
                </a:lnTo>
                <a:lnTo>
                  <a:pt x="89" y="773"/>
                </a:lnTo>
                <a:lnTo>
                  <a:pt x="89" y="684"/>
                </a:lnTo>
                <a:lnTo>
                  <a:pt x="89" y="595"/>
                </a:lnTo>
                <a:lnTo>
                  <a:pt x="89" y="519"/>
                </a:lnTo>
                <a:lnTo>
                  <a:pt x="89" y="443"/>
                </a:lnTo>
                <a:lnTo>
                  <a:pt x="89" y="380"/>
                </a:lnTo>
                <a:lnTo>
                  <a:pt x="89" y="316"/>
                </a:lnTo>
                <a:lnTo>
                  <a:pt x="76" y="278"/>
                </a:lnTo>
                <a:lnTo>
                  <a:pt x="76" y="228"/>
                </a:lnTo>
                <a:lnTo>
                  <a:pt x="76" y="190"/>
                </a:lnTo>
                <a:lnTo>
                  <a:pt x="63" y="164"/>
                </a:lnTo>
                <a:lnTo>
                  <a:pt x="63" y="139"/>
                </a:lnTo>
                <a:lnTo>
                  <a:pt x="63" y="114"/>
                </a:lnTo>
                <a:lnTo>
                  <a:pt x="51" y="88"/>
                </a:lnTo>
                <a:lnTo>
                  <a:pt x="38" y="76"/>
                </a:lnTo>
                <a:lnTo>
                  <a:pt x="38" y="63"/>
                </a:lnTo>
                <a:lnTo>
                  <a:pt x="25" y="50"/>
                </a:lnTo>
                <a:lnTo>
                  <a:pt x="13" y="50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13" y="12"/>
                </a:lnTo>
                <a:lnTo>
                  <a:pt x="25" y="0"/>
                </a:lnTo>
                <a:lnTo>
                  <a:pt x="51" y="0"/>
                </a:lnTo>
                <a:lnTo>
                  <a:pt x="76" y="0"/>
                </a:lnTo>
                <a:lnTo>
                  <a:pt x="114" y="0"/>
                </a:lnTo>
                <a:lnTo>
                  <a:pt x="153" y="0"/>
                </a:lnTo>
                <a:lnTo>
                  <a:pt x="191" y="25"/>
                </a:lnTo>
                <a:lnTo>
                  <a:pt x="229" y="38"/>
                </a:lnTo>
                <a:lnTo>
                  <a:pt x="242" y="38"/>
                </a:lnTo>
                <a:lnTo>
                  <a:pt x="254" y="50"/>
                </a:lnTo>
                <a:lnTo>
                  <a:pt x="267" y="50"/>
                </a:lnTo>
                <a:lnTo>
                  <a:pt x="267" y="63"/>
                </a:lnTo>
                <a:lnTo>
                  <a:pt x="280" y="76"/>
                </a:lnTo>
                <a:lnTo>
                  <a:pt x="280" y="101"/>
                </a:lnTo>
                <a:lnTo>
                  <a:pt x="280" y="114"/>
                </a:lnTo>
                <a:lnTo>
                  <a:pt x="267" y="139"/>
                </a:lnTo>
                <a:lnTo>
                  <a:pt x="267" y="152"/>
                </a:lnTo>
                <a:lnTo>
                  <a:pt x="254" y="177"/>
                </a:lnTo>
                <a:lnTo>
                  <a:pt x="254" y="202"/>
                </a:lnTo>
                <a:lnTo>
                  <a:pt x="254" y="228"/>
                </a:lnTo>
                <a:lnTo>
                  <a:pt x="242" y="266"/>
                </a:lnTo>
                <a:lnTo>
                  <a:pt x="242" y="316"/>
                </a:lnTo>
                <a:lnTo>
                  <a:pt x="242" y="354"/>
                </a:lnTo>
                <a:lnTo>
                  <a:pt x="229" y="418"/>
                </a:lnTo>
                <a:lnTo>
                  <a:pt x="229" y="443"/>
                </a:lnTo>
                <a:lnTo>
                  <a:pt x="229" y="481"/>
                </a:lnTo>
                <a:lnTo>
                  <a:pt x="229" y="519"/>
                </a:lnTo>
                <a:lnTo>
                  <a:pt x="229" y="557"/>
                </a:lnTo>
                <a:lnTo>
                  <a:pt x="229" y="608"/>
                </a:lnTo>
                <a:lnTo>
                  <a:pt x="229" y="671"/>
                </a:lnTo>
                <a:lnTo>
                  <a:pt x="229" y="735"/>
                </a:lnTo>
                <a:lnTo>
                  <a:pt x="229" y="798"/>
                </a:lnTo>
                <a:lnTo>
                  <a:pt x="229" y="861"/>
                </a:lnTo>
                <a:lnTo>
                  <a:pt x="229" y="937"/>
                </a:lnTo>
                <a:lnTo>
                  <a:pt x="229" y="1026"/>
                </a:lnTo>
                <a:lnTo>
                  <a:pt x="229" y="1115"/>
                </a:lnTo>
                <a:lnTo>
                  <a:pt x="229" y="1203"/>
                </a:lnTo>
                <a:lnTo>
                  <a:pt x="229" y="1305"/>
                </a:lnTo>
                <a:lnTo>
                  <a:pt x="229" y="1406"/>
                </a:lnTo>
                <a:lnTo>
                  <a:pt x="229" y="150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7" name="Freeform 45"/>
          <p:cNvSpPr/>
          <p:nvPr/>
        </p:nvSpPr>
        <p:spPr bwMode="auto">
          <a:xfrm>
            <a:off x="6062663" y="3240618"/>
            <a:ext cx="703262" cy="933449"/>
          </a:xfrm>
          <a:custGeom>
            <a:avLst/>
            <a:gdLst>
              <a:gd name="T0" fmla="*/ 2147483647 w 1107"/>
              <a:gd name="T1" fmla="*/ 2147483647 h 1102"/>
              <a:gd name="T2" fmla="*/ 2147483647 w 1107"/>
              <a:gd name="T3" fmla="*/ 2147483647 h 1102"/>
              <a:gd name="T4" fmla="*/ 2147483647 w 1107"/>
              <a:gd name="T5" fmla="*/ 2147483647 h 1102"/>
              <a:gd name="T6" fmla="*/ 2147483647 w 1107"/>
              <a:gd name="T7" fmla="*/ 2147483647 h 1102"/>
              <a:gd name="T8" fmla="*/ 2147483647 w 1107"/>
              <a:gd name="T9" fmla="*/ 2147483647 h 1102"/>
              <a:gd name="T10" fmla="*/ 2147483647 w 1107"/>
              <a:gd name="T11" fmla="*/ 2147483647 h 1102"/>
              <a:gd name="T12" fmla="*/ 2147483647 w 1107"/>
              <a:gd name="T13" fmla="*/ 2147483647 h 1102"/>
              <a:gd name="T14" fmla="*/ 2147483647 w 1107"/>
              <a:gd name="T15" fmla="*/ 2147483647 h 1102"/>
              <a:gd name="T16" fmla="*/ 2147483647 w 1107"/>
              <a:gd name="T17" fmla="*/ 2147483647 h 1102"/>
              <a:gd name="T18" fmla="*/ 2147483647 w 1107"/>
              <a:gd name="T19" fmla="*/ 2147483647 h 1102"/>
              <a:gd name="T20" fmla="*/ 2147483647 w 1107"/>
              <a:gd name="T21" fmla="*/ 2147483647 h 1102"/>
              <a:gd name="T22" fmla="*/ 2147483647 w 1107"/>
              <a:gd name="T23" fmla="*/ 2147483647 h 1102"/>
              <a:gd name="T24" fmla="*/ 2147483647 w 1107"/>
              <a:gd name="T25" fmla="*/ 2147483647 h 1102"/>
              <a:gd name="T26" fmla="*/ 0 w 1107"/>
              <a:gd name="T27" fmla="*/ 2147483647 h 1102"/>
              <a:gd name="T28" fmla="*/ 0 w 1107"/>
              <a:gd name="T29" fmla="*/ 2147483647 h 1102"/>
              <a:gd name="T30" fmla="*/ 0 w 1107"/>
              <a:gd name="T31" fmla="*/ 2147483647 h 1102"/>
              <a:gd name="T32" fmla="*/ 0 w 1107"/>
              <a:gd name="T33" fmla="*/ 2147483647 h 1102"/>
              <a:gd name="T34" fmla="*/ 2147483647 w 1107"/>
              <a:gd name="T35" fmla="*/ 2147483647 h 1102"/>
              <a:gd name="T36" fmla="*/ 2147483647 w 1107"/>
              <a:gd name="T37" fmla="*/ 2147483647 h 1102"/>
              <a:gd name="T38" fmla="*/ 2147483647 w 1107"/>
              <a:gd name="T39" fmla="*/ 2147483647 h 1102"/>
              <a:gd name="T40" fmla="*/ 2147483647 w 1107"/>
              <a:gd name="T41" fmla="*/ 2147483647 h 1102"/>
              <a:gd name="T42" fmla="*/ 2147483647 w 1107"/>
              <a:gd name="T43" fmla="*/ 2147483647 h 1102"/>
              <a:gd name="T44" fmla="*/ 2147483647 w 1107"/>
              <a:gd name="T45" fmla="*/ 2147483647 h 1102"/>
              <a:gd name="T46" fmla="*/ 2147483647 w 1107"/>
              <a:gd name="T47" fmla="*/ 2147483647 h 1102"/>
              <a:gd name="T48" fmla="*/ 2147483647 w 1107"/>
              <a:gd name="T49" fmla="*/ 2147483647 h 1102"/>
              <a:gd name="T50" fmla="*/ 2147483647 w 1107"/>
              <a:gd name="T51" fmla="*/ 2147483647 h 1102"/>
              <a:gd name="T52" fmla="*/ 2147483647 w 1107"/>
              <a:gd name="T53" fmla="*/ 2147483647 h 1102"/>
              <a:gd name="T54" fmla="*/ 2147483647 w 1107"/>
              <a:gd name="T55" fmla="*/ 2147483647 h 1102"/>
              <a:gd name="T56" fmla="*/ 2147483647 w 1107"/>
              <a:gd name="T57" fmla="*/ 2147483647 h 1102"/>
              <a:gd name="T58" fmla="*/ 2147483647 w 1107"/>
              <a:gd name="T59" fmla="*/ 2147483647 h 1102"/>
              <a:gd name="T60" fmla="*/ 2147483647 w 1107"/>
              <a:gd name="T61" fmla="*/ 2147483647 h 1102"/>
              <a:gd name="T62" fmla="*/ 2147483647 w 1107"/>
              <a:gd name="T63" fmla="*/ 2147483647 h 1102"/>
              <a:gd name="T64" fmla="*/ 2147483647 w 1107"/>
              <a:gd name="T65" fmla="*/ 2147483647 h 1102"/>
              <a:gd name="T66" fmla="*/ 2147483647 w 1107"/>
              <a:gd name="T67" fmla="*/ 2147483647 h 1102"/>
              <a:gd name="T68" fmla="*/ 2147483647 w 1107"/>
              <a:gd name="T69" fmla="*/ 2147483647 h 1102"/>
              <a:gd name="T70" fmla="*/ 2147483647 w 1107"/>
              <a:gd name="T71" fmla="*/ 2147483647 h 1102"/>
              <a:gd name="T72" fmla="*/ 2147483647 w 1107"/>
              <a:gd name="T73" fmla="*/ 2147483647 h 1102"/>
              <a:gd name="T74" fmla="*/ 2147483647 w 1107"/>
              <a:gd name="T75" fmla="*/ 2147483647 h 1102"/>
              <a:gd name="T76" fmla="*/ 2147483647 w 1107"/>
              <a:gd name="T77" fmla="*/ 2147483647 h 1102"/>
              <a:gd name="T78" fmla="*/ 2147483647 w 1107"/>
              <a:gd name="T79" fmla="*/ 2147483647 h 1102"/>
              <a:gd name="T80" fmla="*/ 2147483647 w 1107"/>
              <a:gd name="T81" fmla="*/ 2147483647 h 1102"/>
              <a:gd name="T82" fmla="*/ 2147483647 w 1107"/>
              <a:gd name="T83" fmla="*/ 2147483647 h 1102"/>
              <a:gd name="T84" fmla="*/ 2147483647 w 1107"/>
              <a:gd name="T85" fmla="*/ 2147483647 h 1102"/>
              <a:gd name="T86" fmla="*/ 2147483647 w 1107"/>
              <a:gd name="T87" fmla="*/ 2147483647 h 1102"/>
              <a:gd name="T88" fmla="*/ 2147483647 w 1107"/>
              <a:gd name="T89" fmla="*/ 2147483647 h 1102"/>
              <a:gd name="T90" fmla="*/ 2147483647 w 1107"/>
              <a:gd name="T91" fmla="*/ 0 h 1102"/>
              <a:gd name="T92" fmla="*/ 2147483647 w 1107"/>
              <a:gd name="T93" fmla="*/ 2147483647 h 1102"/>
              <a:gd name="T94" fmla="*/ 2147483647 w 1107"/>
              <a:gd name="T95" fmla="*/ 2147483647 h 1102"/>
              <a:gd name="T96" fmla="*/ 2147483647 w 1107"/>
              <a:gd name="T97" fmla="*/ 2147483647 h 1102"/>
              <a:gd name="T98" fmla="*/ 2147483647 w 1107"/>
              <a:gd name="T99" fmla="*/ 2147483647 h 1102"/>
              <a:gd name="T100" fmla="*/ 2147483647 w 1107"/>
              <a:gd name="T101" fmla="*/ 2147483647 h 1102"/>
              <a:gd name="T102" fmla="*/ 2147483647 w 1107"/>
              <a:gd name="T103" fmla="*/ 2147483647 h 1102"/>
              <a:gd name="T104" fmla="*/ 2147483647 w 1107"/>
              <a:gd name="T105" fmla="*/ 2147483647 h 1102"/>
              <a:gd name="T106" fmla="*/ 2147483647 w 1107"/>
              <a:gd name="T107" fmla="*/ 2147483647 h 1102"/>
              <a:gd name="T108" fmla="*/ 2147483647 w 1107"/>
              <a:gd name="T109" fmla="*/ 2147483647 h 1102"/>
              <a:gd name="T110" fmla="*/ 2147483647 w 1107"/>
              <a:gd name="T111" fmla="*/ 2147483647 h 1102"/>
              <a:gd name="T112" fmla="*/ 2147483647 w 1107"/>
              <a:gd name="T113" fmla="*/ 2147483647 h 1102"/>
              <a:gd name="T114" fmla="*/ 2147483647 w 1107"/>
              <a:gd name="T115" fmla="*/ 2147483647 h 1102"/>
              <a:gd name="T116" fmla="*/ 2147483647 w 1107"/>
              <a:gd name="T117" fmla="*/ 2147483647 h 1102"/>
              <a:gd name="T118" fmla="*/ 2147483647 w 1107"/>
              <a:gd name="T119" fmla="*/ 2147483647 h 1102"/>
              <a:gd name="T120" fmla="*/ 2147483647 w 1107"/>
              <a:gd name="T121" fmla="*/ 2147483647 h 1102"/>
              <a:gd name="T122" fmla="*/ 2147483647 w 1107"/>
              <a:gd name="T123" fmla="*/ 2147483647 h 11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07"/>
              <a:gd name="T187" fmla="*/ 0 h 1102"/>
              <a:gd name="T188" fmla="*/ 1107 w 1107"/>
              <a:gd name="T189" fmla="*/ 1102 h 110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07" h="1102">
                <a:moveTo>
                  <a:pt x="509" y="823"/>
                </a:moveTo>
                <a:lnTo>
                  <a:pt x="458" y="861"/>
                </a:lnTo>
                <a:lnTo>
                  <a:pt x="420" y="899"/>
                </a:lnTo>
                <a:lnTo>
                  <a:pt x="382" y="925"/>
                </a:lnTo>
                <a:lnTo>
                  <a:pt x="331" y="950"/>
                </a:lnTo>
                <a:lnTo>
                  <a:pt x="254" y="1001"/>
                </a:lnTo>
                <a:lnTo>
                  <a:pt x="178" y="1051"/>
                </a:lnTo>
                <a:lnTo>
                  <a:pt x="140" y="1064"/>
                </a:lnTo>
                <a:lnTo>
                  <a:pt x="102" y="1090"/>
                </a:lnTo>
                <a:lnTo>
                  <a:pt x="76" y="1102"/>
                </a:lnTo>
                <a:lnTo>
                  <a:pt x="51" y="1102"/>
                </a:lnTo>
                <a:lnTo>
                  <a:pt x="25" y="1102"/>
                </a:lnTo>
                <a:lnTo>
                  <a:pt x="13" y="1102"/>
                </a:lnTo>
                <a:lnTo>
                  <a:pt x="0" y="1102"/>
                </a:lnTo>
                <a:lnTo>
                  <a:pt x="0" y="1090"/>
                </a:lnTo>
                <a:lnTo>
                  <a:pt x="0" y="1077"/>
                </a:lnTo>
                <a:lnTo>
                  <a:pt x="13" y="1064"/>
                </a:lnTo>
                <a:lnTo>
                  <a:pt x="25" y="1051"/>
                </a:lnTo>
                <a:lnTo>
                  <a:pt x="51" y="1039"/>
                </a:lnTo>
                <a:lnTo>
                  <a:pt x="76" y="1013"/>
                </a:lnTo>
                <a:lnTo>
                  <a:pt x="102" y="1001"/>
                </a:lnTo>
                <a:lnTo>
                  <a:pt x="140" y="975"/>
                </a:lnTo>
                <a:lnTo>
                  <a:pt x="216" y="912"/>
                </a:lnTo>
                <a:lnTo>
                  <a:pt x="254" y="887"/>
                </a:lnTo>
                <a:lnTo>
                  <a:pt x="305" y="849"/>
                </a:lnTo>
                <a:lnTo>
                  <a:pt x="343" y="811"/>
                </a:lnTo>
                <a:lnTo>
                  <a:pt x="382" y="773"/>
                </a:lnTo>
                <a:lnTo>
                  <a:pt x="432" y="735"/>
                </a:lnTo>
                <a:lnTo>
                  <a:pt x="471" y="684"/>
                </a:lnTo>
                <a:lnTo>
                  <a:pt x="496" y="659"/>
                </a:lnTo>
                <a:lnTo>
                  <a:pt x="522" y="633"/>
                </a:lnTo>
                <a:lnTo>
                  <a:pt x="547" y="608"/>
                </a:lnTo>
                <a:lnTo>
                  <a:pt x="572" y="570"/>
                </a:lnTo>
                <a:lnTo>
                  <a:pt x="598" y="545"/>
                </a:lnTo>
                <a:lnTo>
                  <a:pt x="636" y="507"/>
                </a:lnTo>
                <a:lnTo>
                  <a:pt x="661" y="469"/>
                </a:lnTo>
                <a:lnTo>
                  <a:pt x="700" y="418"/>
                </a:lnTo>
                <a:lnTo>
                  <a:pt x="725" y="380"/>
                </a:lnTo>
                <a:lnTo>
                  <a:pt x="763" y="329"/>
                </a:lnTo>
                <a:lnTo>
                  <a:pt x="789" y="279"/>
                </a:lnTo>
                <a:lnTo>
                  <a:pt x="827" y="228"/>
                </a:lnTo>
                <a:lnTo>
                  <a:pt x="865" y="177"/>
                </a:lnTo>
                <a:lnTo>
                  <a:pt x="903" y="126"/>
                </a:lnTo>
                <a:lnTo>
                  <a:pt x="941" y="63"/>
                </a:lnTo>
                <a:lnTo>
                  <a:pt x="980" y="0"/>
                </a:lnTo>
                <a:lnTo>
                  <a:pt x="1107" y="88"/>
                </a:lnTo>
                <a:lnTo>
                  <a:pt x="1069" y="152"/>
                </a:lnTo>
                <a:lnTo>
                  <a:pt x="1030" y="215"/>
                </a:lnTo>
                <a:lnTo>
                  <a:pt x="992" y="266"/>
                </a:lnTo>
                <a:lnTo>
                  <a:pt x="954" y="329"/>
                </a:lnTo>
                <a:lnTo>
                  <a:pt x="916" y="380"/>
                </a:lnTo>
                <a:lnTo>
                  <a:pt x="878" y="418"/>
                </a:lnTo>
                <a:lnTo>
                  <a:pt x="852" y="469"/>
                </a:lnTo>
                <a:lnTo>
                  <a:pt x="827" y="507"/>
                </a:lnTo>
                <a:lnTo>
                  <a:pt x="789" y="545"/>
                </a:lnTo>
                <a:lnTo>
                  <a:pt x="763" y="583"/>
                </a:lnTo>
                <a:lnTo>
                  <a:pt x="725" y="621"/>
                </a:lnTo>
                <a:lnTo>
                  <a:pt x="687" y="671"/>
                </a:lnTo>
                <a:lnTo>
                  <a:pt x="598" y="747"/>
                </a:lnTo>
                <a:lnTo>
                  <a:pt x="509" y="82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8" name="Freeform 46"/>
          <p:cNvSpPr/>
          <p:nvPr/>
        </p:nvSpPr>
        <p:spPr bwMode="auto">
          <a:xfrm>
            <a:off x="6742114" y="3240617"/>
            <a:ext cx="936625" cy="878416"/>
          </a:xfrm>
          <a:custGeom>
            <a:avLst/>
            <a:gdLst>
              <a:gd name="T0" fmla="*/ 2147483647 w 1475"/>
              <a:gd name="T1" fmla="*/ 2147483647 h 1039"/>
              <a:gd name="T2" fmla="*/ 2147483647 w 1475"/>
              <a:gd name="T3" fmla="*/ 2147483647 h 1039"/>
              <a:gd name="T4" fmla="*/ 2147483647 w 1475"/>
              <a:gd name="T5" fmla="*/ 2147483647 h 1039"/>
              <a:gd name="T6" fmla="*/ 2147483647 w 1475"/>
              <a:gd name="T7" fmla="*/ 2147483647 h 1039"/>
              <a:gd name="T8" fmla="*/ 2147483647 w 1475"/>
              <a:gd name="T9" fmla="*/ 2147483647 h 1039"/>
              <a:gd name="T10" fmla="*/ 2147483647 w 1475"/>
              <a:gd name="T11" fmla="*/ 2147483647 h 1039"/>
              <a:gd name="T12" fmla="*/ 2147483647 w 1475"/>
              <a:gd name="T13" fmla="*/ 2147483647 h 1039"/>
              <a:gd name="T14" fmla="*/ 2147483647 w 1475"/>
              <a:gd name="T15" fmla="*/ 2147483647 h 1039"/>
              <a:gd name="T16" fmla="*/ 2147483647 w 1475"/>
              <a:gd name="T17" fmla="*/ 2147483647 h 1039"/>
              <a:gd name="T18" fmla="*/ 2147483647 w 1475"/>
              <a:gd name="T19" fmla="*/ 2147483647 h 1039"/>
              <a:gd name="T20" fmla="*/ 2147483647 w 1475"/>
              <a:gd name="T21" fmla="*/ 2147483647 h 1039"/>
              <a:gd name="T22" fmla="*/ 2147483647 w 1475"/>
              <a:gd name="T23" fmla="*/ 2147483647 h 1039"/>
              <a:gd name="T24" fmla="*/ 0 w 1475"/>
              <a:gd name="T25" fmla="*/ 2147483647 h 1039"/>
              <a:gd name="T26" fmla="*/ 2147483647 w 1475"/>
              <a:gd name="T27" fmla="*/ 0 h 1039"/>
              <a:gd name="T28" fmla="*/ 2147483647 w 1475"/>
              <a:gd name="T29" fmla="*/ 2147483647 h 1039"/>
              <a:gd name="T30" fmla="*/ 2147483647 w 1475"/>
              <a:gd name="T31" fmla="*/ 2147483647 h 1039"/>
              <a:gd name="T32" fmla="*/ 2147483647 w 1475"/>
              <a:gd name="T33" fmla="*/ 2147483647 h 1039"/>
              <a:gd name="T34" fmla="*/ 2147483647 w 1475"/>
              <a:gd name="T35" fmla="*/ 2147483647 h 1039"/>
              <a:gd name="T36" fmla="*/ 2147483647 w 1475"/>
              <a:gd name="T37" fmla="*/ 2147483647 h 1039"/>
              <a:gd name="T38" fmla="*/ 2147483647 w 1475"/>
              <a:gd name="T39" fmla="*/ 2147483647 h 1039"/>
              <a:gd name="T40" fmla="*/ 2147483647 w 1475"/>
              <a:gd name="T41" fmla="*/ 2147483647 h 1039"/>
              <a:gd name="T42" fmla="*/ 2147483647 w 1475"/>
              <a:gd name="T43" fmla="*/ 2147483647 h 1039"/>
              <a:gd name="T44" fmla="*/ 2147483647 w 1475"/>
              <a:gd name="T45" fmla="*/ 2147483647 h 1039"/>
              <a:gd name="T46" fmla="*/ 2147483647 w 1475"/>
              <a:gd name="T47" fmla="*/ 2147483647 h 1039"/>
              <a:gd name="T48" fmla="*/ 2147483647 w 1475"/>
              <a:gd name="T49" fmla="*/ 2147483647 h 1039"/>
              <a:gd name="T50" fmla="*/ 2147483647 w 1475"/>
              <a:gd name="T51" fmla="*/ 2147483647 h 1039"/>
              <a:gd name="T52" fmla="*/ 2147483647 w 1475"/>
              <a:gd name="T53" fmla="*/ 2147483647 h 1039"/>
              <a:gd name="T54" fmla="*/ 2147483647 w 1475"/>
              <a:gd name="T55" fmla="*/ 2147483647 h 1039"/>
              <a:gd name="T56" fmla="*/ 2147483647 w 1475"/>
              <a:gd name="T57" fmla="*/ 2147483647 h 1039"/>
              <a:gd name="T58" fmla="*/ 2147483647 w 1475"/>
              <a:gd name="T59" fmla="*/ 2147483647 h 1039"/>
              <a:gd name="T60" fmla="*/ 2147483647 w 1475"/>
              <a:gd name="T61" fmla="*/ 2147483647 h 1039"/>
              <a:gd name="T62" fmla="*/ 2147483647 w 1475"/>
              <a:gd name="T63" fmla="*/ 2147483647 h 1039"/>
              <a:gd name="T64" fmla="*/ 2147483647 w 1475"/>
              <a:gd name="T65" fmla="*/ 2147483647 h 1039"/>
              <a:gd name="T66" fmla="*/ 2147483647 w 1475"/>
              <a:gd name="T67" fmla="*/ 2147483647 h 1039"/>
              <a:gd name="T68" fmla="*/ 2147483647 w 1475"/>
              <a:gd name="T69" fmla="*/ 2147483647 h 1039"/>
              <a:gd name="T70" fmla="*/ 2147483647 w 1475"/>
              <a:gd name="T71" fmla="*/ 2147483647 h 1039"/>
              <a:gd name="T72" fmla="*/ 2147483647 w 1475"/>
              <a:gd name="T73" fmla="*/ 2147483647 h 1039"/>
              <a:gd name="T74" fmla="*/ 2147483647 w 1475"/>
              <a:gd name="T75" fmla="*/ 2147483647 h 1039"/>
              <a:gd name="T76" fmla="*/ 2147483647 w 1475"/>
              <a:gd name="T77" fmla="*/ 2147483647 h 1039"/>
              <a:gd name="T78" fmla="*/ 2147483647 w 1475"/>
              <a:gd name="T79" fmla="*/ 2147483647 h 1039"/>
              <a:gd name="T80" fmla="*/ 2147483647 w 1475"/>
              <a:gd name="T81" fmla="*/ 2147483647 h 1039"/>
              <a:gd name="T82" fmla="*/ 2147483647 w 1475"/>
              <a:gd name="T83" fmla="*/ 2147483647 h 1039"/>
              <a:gd name="T84" fmla="*/ 2147483647 w 1475"/>
              <a:gd name="T85" fmla="*/ 2147483647 h 1039"/>
              <a:gd name="T86" fmla="*/ 2147483647 w 1475"/>
              <a:gd name="T87" fmla="*/ 2147483647 h 1039"/>
              <a:gd name="T88" fmla="*/ 2147483647 w 1475"/>
              <a:gd name="T89" fmla="*/ 2147483647 h 1039"/>
              <a:gd name="T90" fmla="*/ 2147483647 w 1475"/>
              <a:gd name="T91" fmla="*/ 2147483647 h 1039"/>
              <a:gd name="T92" fmla="*/ 2147483647 w 1475"/>
              <a:gd name="T93" fmla="*/ 2147483647 h 1039"/>
              <a:gd name="T94" fmla="*/ 2147483647 w 1475"/>
              <a:gd name="T95" fmla="*/ 2147483647 h 1039"/>
              <a:gd name="T96" fmla="*/ 2147483647 w 1475"/>
              <a:gd name="T97" fmla="*/ 2147483647 h 1039"/>
              <a:gd name="T98" fmla="*/ 2147483647 w 1475"/>
              <a:gd name="T99" fmla="*/ 2147483647 h 1039"/>
              <a:gd name="T100" fmla="*/ 2147483647 w 1475"/>
              <a:gd name="T101" fmla="*/ 2147483647 h 1039"/>
              <a:gd name="T102" fmla="*/ 2147483647 w 1475"/>
              <a:gd name="T103" fmla="*/ 2147483647 h 1039"/>
              <a:gd name="T104" fmla="*/ 2147483647 w 1475"/>
              <a:gd name="T105" fmla="*/ 2147483647 h 1039"/>
              <a:gd name="T106" fmla="*/ 2147483647 w 1475"/>
              <a:gd name="T107" fmla="*/ 2147483647 h 1039"/>
              <a:gd name="T108" fmla="*/ 2147483647 w 1475"/>
              <a:gd name="T109" fmla="*/ 2147483647 h 1039"/>
              <a:gd name="T110" fmla="*/ 2147483647 w 1475"/>
              <a:gd name="T111" fmla="*/ 2147483647 h 1039"/>
              <a:gd name="T112" fmla="*/ 2147483647 w 1475"/>
              <a:gd name="T113" fmla="*/ 2147483647 h 1039"/>
              <a:gd name="T114" fmla="*/ 2147483647 w 1475"/>
              <a:gd name="T115" fmla="*/ 2147483647 h 1039"/>
              <a:gd name="T116" fmla="*/ 2147483647 w 1475"/>
              <a:gd name="T117" fmla="*/ 2147483647 h 1039"/>
              <a:gd name="T118" fmla="*/ 2147483647 w 1475"/>
              <a:gd name="T119" fmla="*/ 2147483647 h 1039"/>
              <a:gd name="T120" fmla="*/ 2147483647 w 1475"/>
              <a:gd name="T121" fmla="*/ 2147483647 h 1039"/>
              <a:gd name="T122" fmla="*/ 2147483647 w 1475"/>
              <a:gd name="T123" fmla="*/ 2147483647 h 1039"/>
              <a:gd name="T124" fmla="*/ 2147483647 w 1475"/>
              <a:gd name="T125" fmla="*/ 2147483647 h 10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75"/>
              <a:gd name="T190" fmla="*/ 0 h 1039"/>
              <a:gd name="T191" fmla="*/ 1475 w 1475"/>
              <a:gd name="T192" fmla="*/ 1039 h 103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75" h="1039">
                <a:moveTo>
                  <a:pt x="699" y="849"/>
                </a:moveTo>
                <a:lnTo>
                  <a:pt x="623" y="760"/>
                </a:lnTo>
                <a:lnTo>
                  <a:pt x="547" y="684"/>
                </a:lnTo>
                <a:lnTo>
                  <a:pt x="483" y="608"/>
                </a:lnTo>
                <a:lnTo>
                  <a:pt x="407" y="532"/>
                </a:lnTo>
                <a:lnTo>
                  <a:pt x="381" y="494"/>
                </a:lnTo>
                <a:lnTo>
                  <a:pt x="330" y="443"/>
                </a:lnTo>
                <a:lnTo>
                  <a:pt x="292" y="405"/>
                </a:lnTo>
                <a:lnTo>
                  <a:pt x="241" y="342"/>
                </a:lnTo>
                <a:lnTo>
                  <a:pt x="190" y="279"/>
                </a:lnTo>
                <a:lnTo>
                  <a:pt x="127" y="215"/>
                </a:lnTo>
                <a:lnTo>
                  <a:pt x="63" y="139"/>
                </a:lnTo>
                <a:lnTo>
                  <a:pt x="0" y="63"/>
                </a:lnTo>
                <a:lnTo>
                  <a:pt x="51" y="0"/>
                </a:lnTo>
                <a:lnTo>
                  <a:pt x="152" y="101"/>
                </a:lnTo>
                <a:lnTo>
                  <a:pt x="241" y="190"/>
                </a:lnTo>
                <a:lnTo>
                  <a:pt x="330" y="266"/>
                </a:lnTo>
                <a:lnTo>
                  <a:pt x="407" y="342"/>
                </a:lnTo>
                <a:lnTo>
                  <a:pt x="496" y="418"/>
                </a:lnTo>
                <a:lnTo>
                  <a:pt x="572" y="481"/>
                </a:lnTo>
                <a:lnTo>
                  <a:pt x="636" y="532"/>
                </a:lnTo>
                <a:lnTo>
                  <a:pt x="699" y="570"/>
                </a:lnTo>
                <a:lnTo>
                  <a:pt x="763" y="621"/>
                </a:lnTo>
                <a:lnTo>
                  <a:pt x="827" y="659"/>
                </a:lnTo>
                <a:lnTo>
                  <a:pt x="890" y="697"/>
                </a:lnTo>
                <a:lnTo>
                  <a:pt x="954" y="735"/>
                </a:lnTo>
                <a:lnTo>
                  <a:pt x="1030" y="773"/>
                </a:lnTo>
                <a:lnTo>
                  <a:pt x="1094" y="798"/>
                </a:lnTo>
                <a:lnTo>
                  <a:pt x="1157" y="823"/>
                </a:lnTo>
                <a:lnTo>
                  <a:pt x="1221" y="849"/>
                </a:lnTo>
                <a:lnTo>
                  <a:pt x="1272" y="874"/>
                </a:lnTo>
                <a:lnTo>
                  <a:pt x="1323" y="887"/>
                </a:lnTo>
                <a:lnTo>
                  <a:pt x="1374" y="899"/>
                </a:lnTo>
                <a:lnTo>
                  <a:pt x="1412" y="925"/>
                </a:lnTo>
                <a:lnTo>
                  <a:pt x="1437" y="937"/>
                </a:lnTo>
                <a:lnTo>
                  <a:pt x="1463" y="950"/>
                </a:lnTo>
                <a:lnTo>
                  <a:pt x="1475" y="950"/>
                </a:lnTo>
                <a:lnTo>
                  <a:pt x="1475" y="963"/>
                </a:lnTo>
                <a:lnTo>
                  <a:pt x="1463" y="963"/>
                </a:lnTo>
                <a:lnTo>
                  <a:pt x="1463" y="975"/>
                </a:lnTo>
                <a:lnTo>
                  <a:pt x="1450" y="975"/>
                </a:lnTo>
                <a:lnTo>
                  <a:pt x="1425" y="988"/>
                </a:lnTo>
                <a:lnTo>
                  <a:pt x="1412" y="988"/>
                </a:lnTo>
                <a:lnTo>
                  <a:pt x="1386" y="1001"/>
                </a:lnTo>
                <a:lnTo>
                  <a:pt x="1361" y="1001"/>
                </a:lnTo>
                <a:lnTo>
                  <a:pt x="1323" y="1001"/>
                </a:lnTo>
                <a:lnTo>
                  <a:pt x="1259" y="1013"/>
                </a:lnTo>
                <a:lnTo>
                  <a:pt x="1196" y="1026"/>
                </a:lnTo>
                <a:lnTo>
                  <a:pt x="1132" y="1026"/>
                </a:lnTo>
                <a:lnTo>
                  <a:pt x="1081" y="1026"/>
                </a:lnTo>
                <a:lnTo>
                  <a:pt x="1030" y="1039"/>
                </a:lnTo>
                <a:lnTo>
                  <a:pt x="979" y="1039"/>
                </a:lnTo>
                <a:lnTo>
                  <a:pt x="941" y="1039"/>
                </a:lnTo>
                <a:lnTo>
                  <a:pt x="916" y="1026"/>
                </a:lnTo>
                <a:lnTo>
                  <a:pt x="903" y="1026"/>
                </a:lnTo>
                <a:lnTo>
                  <a:pt x="877" y="1013"/>
                </a:lnTo>
                <a:lnTo>
                  <a:pt x="865" y="1001"/>
                </a:lnTo>
                <a:lnTo>
                  <a:pt x="839" y="975"/>
                </a:lnTo>
                <a:lnTo>
                  <a:pt x="801" y="950"/>
                </a:lnTo>
                <a:lnTo>
                  <a:pt x="776" y="925"/>
                </a:lnTo>
                <a:lnTo>
                  <a:pt x="738" y="887"/>
                </a:lnTo>
                <a:lnTo>
                  <a:pt x="699" y="84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15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朱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鹭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5287964" y="4917018"/>
            <a:ext cx="358457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首撇要短，下横要长，中间一竖最长，下边撇和捺要舒展。</a:t>
            </a:r>
            <a:endParaRPr lang="zh-CN" altLang="en-US" sz="2000" b="1" dirty="0" smtClean="0">
              <a:latin typeface="宋体" panose="02010600030101010101" pitchFamily="2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朱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703514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zhū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5964" y="4070351"/>
            <a:ext cx="2339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结构：</a:t>
            </a:r>
            <a:r>
              <a:rPr lang="zh-CN" altLang="en-US" sz="2200" b="1">
                <a:latin typeface="宋体" panose="02010600030101010101" pitchFamily="2" charset="-122"/>
              </a:rPr>
              <a:t>独体字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5963" y="5179485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朱红   朱砂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5963" y="5734051"/>
            <a:ext cx="4519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我从没有看见过朱鹭的样子。 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5964" y="4624917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Z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丿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29723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19" name="圆角矩形 18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3" grpId="0" animBg="1"/>
      <p:bldP spid="64555" grpId="0" animBg="1"/>
      <p:bldP spid="64556" grpId="0" animBg="1"/>
      <p:bldP spid="64554" grpId="0" animBg="1"/>
      <p:bldP spid="64557" grpId="0" animBg="1"/>
      <p:bldP spid="6455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08" name="Freeform 48"/>
          <p:cNvSpPr/>
          <p:nvPr/>
        </p:nvSpPr>
        <p:spPr bwMode="auto">
          <a:xfrm>
            <a:off x="6007101" y="2950633"/>
            <a:ext cx="500063" cy="203200"/>
          </a:xfrm>
          <a:custGeom>
            <a:avLst/>
            <a:gdLst>
              <a:gd name="T0" fmla="*/ 2147483647 w 789"/>
              <a:gd name="T1" fmla="*/ 2147483647 h 241"/>
              <a:gd name="T2" fmla="*/ 2147483647 w 789"/>
              <a:gd name="T3" fmla="*/ 2147483647 h 241"/>
              <a:gd name="T4" fmla="*/ 2147483647 w 789"/>
              <a:gd name="T5" fmla="*/ 2147483647 h 241"/>
              <a:gd name="T6" fmla="*/ 2147483647 w 789"/>
              <a:gd name="T7" fmla="*/ 2147483647 h 241"/>
              <a:gd name="T8" fmla="*/ 2147483647 w 789"/>
              <a:gd name="T9" fmla="*/ 2147483647 h 241"/>
              <a:gd name="T10" fmla="*/ 2147483647 w 789"/>
              <a:gd name="T11" fmla="*/ 2147483647 h 241"/>
              <a:gd name="T12" fmla="*/ 2147483647 w 789"/>
              <a:gd name="T13" fmla="*/ 2147483647 h 241"/>
              <a:gd name="T14" fmla="*/ 2147483647 w 789"/>
              <a:gd name="T15" fmla="*/ 2147483647 h 241"/>
              <a:gd name="T16" fmla="*/ 2147483647 w 789"/>
              <a:gd name="T17" fmla="*/ 2147483647 h 241"/>
              <a:gd name="T18" fmla="*/ 2147483647 w 789"/>
              <a:gd name="T19" fmla="*/ 2147483647 h 241"/>
              <a:gd name="T20" fmla="*/ 2147483647 w 789"/>
              <a:gd name="T21" fmla="*/ 0 h 241"/>
              <a:gd name="T22" fmla="*/ 2147483647 w 789"/>
              <a:gd name="T23" fmla="*/ 2147483647 h 241"/>
              <a:gd name="T24" fmla="*/ 2147483647 w 789"/>
              <a:gd name="T25" fmla="*/ 2147483647 h 241"/>
              <a:gd name="T26" fmla="*/ 2147483647 w 789"/>
              <a:gd name="T27" fmla="*/ 2147483647 h 241"/>
              <a:gd name="T28" fmla="*/ 2147483647 w 789"/>
              <a:gd name="T29" fmla="*/ 2147483647 h 241"/>
              <a:gd name="T30" fmla="*/ 2147483647 w 789"/>
              <a:gd name="T31" fmla="*/ 2147483647 h 241"/>
              <a:gd name="T32" fmla="*/ 2147483647 w 789"/>
              <a:gd name="T33" fmla="*/ 2147483647 h 241"/>
              <a:gd name="T34" fmla="*/ 2147483647 w 789"/>
              <a:gd name="T35" fmla="*/ 2147483647 h 241"/>
              <a:gd name="T36" fmla="*/ 2147483647 w 789"/>
              <a:gd name="T37" fmla="*/ 2147483647 h 241"/>
              <a:gd name="T38" fmla="*/ 2147483647 w 789"/>
              <a:gd name="T39" fmla="*/ 2147483647 h 241"/>
              <a:gd name="T40" fmla="*/ 2147483647 w 789"/>
              <a:gd name="T41" fmla="*/ 2147483647 h 241"/>
              <a:gd name="T42" fmla="*/ 2147483647 w 789"/>
              <a:gd name="T43" fmla="*/ 2147483647 h 241"/>
              <a:gd name="T44" fmla="*/ 2147483647 w 789"/>
              <a:gd name="T45" fmla="*/ 2147483647 h 241"/>
              <a:gd name="T46" fmla="*/ 2147483647 w 789"/>
              <a:gd name="T47" fmla="*/ 2147483647 h 241"/>
              <a:gd name="T48" fmla="*/ 2147483647 w 789"/>
              <a:gd name="T49" fmla="*/ 2147483647 h 241"/>
              <a:gd name="T50" fmla="*/ 2147483647 w 789"/>
              <a:gd name="T51" fmla="*/ 2147483647 h 241"/>
              <a:gd name="T52" fmla="*/ 2147483647 w 789"/>
              <a:gd name="T53" fmla="*/ 2147483647 h 241"/>
              <a:gd name="T54" fmla="*/ 2147483647 w 789"/>
              <a:gd name="T55" fmla="*/ 2147483647 h 241"/>
              <a:gd name="T56" fmla="*/ 2147483647 w 789"/>
              <a:gd name="T57" fmla="*/ 2147483647 h 241"/>
              <a:gd name="T58" fmla="*/ 2147483647 w 789"/>
              <a:gd name="T59" fmla="*/ 2147483647 h 241"/>
              <a:gd name="T60" fmla="*/ 2147483647 w 789"/>
              <a:gd name="T61" fmla="*/ 2147483647 h 241"/>
              <a:gd name="T62" fmla="*/ 2147483647 w 789"/>
              <a:gd name="T63" fmla="*/ 2147483647 h 241"/>
              <a:gd name="T64" fmla="*/ 2147483647 w 789"/>
              <a:gd name="T65" fmla="*/ 2147483647 h 241"/>
              <a:gd name="T66" fmla="*/ 2147483647 w 789"/>
              <a:gd name="T67" fmla="*/ 2147483647 h 241"/>
              <a:gd name="T68" fmla="*/ 2147483647 w 789"/>
              <a:gd name="T69" fmla="*/ 2147483647 h 241"/>
              <a:gd name="T70" fmla="*/ 2147483647 w 789"/>
              <a:gd name="T71" fmla="*/ 2147483647 h 241"/>
              <a:gd name="T72" fmla="*/ 2147483647 w 789"/>
              <a:gd name="T73" fmla="*/ 2147483647 h 241"/>
              <a:gd name="T74" fmla="*/ 2147483647 w 789"/>
              <a:gd name="T75" fmla="*/ 2147483647 h 241"/>
              <a:gd name="T76" fmla="*/ 2147483647 w 789"/>
              <a:gd name="T77" fmla="*/ 2147483647 h 241"/>
              <a:gd name="T78" fmla="*/ 2147483647 w 789"/>
              <a:gd name="T79" fmla="*/ 2147483647 h 241"/>
              <a:gd name="T80" fmla="*/ 2147483647 w 789"/>
              <a:gd name="T81" fmla="*/ 2147483647 h 241"/>
              <a:gd name="T82" fmla="*/ 0 w 789"/>
              <a:gd name="T83" fmla="*/ 2147483647 h 241"/>
              <a:gd name="T84" fmla="*/ 0 w 789"/>
              <a:gd name="T85" fmla="*/ 2147483647 h 241"/>
              <a:gd name="T86" fmla="*/ 0 w 789"/>
              <a:gd name="T87" fmla="*/ 2147483647 h 241"/>
              <a:gd name="T88" fmla="*/ 2147483647 w 789"/>
              <a:gd name="T89" fmla="*/ 2147483647 h 241"/>
              <a:gd name="T90" fmla="*/ 2147483647 w 789"/>
              <a:gd name="T91" fmla="*/ 2147483647 h 241"/>
              <a:gd name="T92" fmla="*/ 2147483647 w 789"/>
              <a:gd name="T93" fmla="*/ 2147483647 h 241"/>
              <a:gd name="T94" fmla="*/ 2147483647 w 789"/>
              <a:gd name="T95" fmla="*/ 2147483647 h 241"/>
              <a:gd name="T96" fmla="*/ 2147483647 w 789"/>
              <a:gd name="T97" fmla="*/ 2147483647 h 241"/>
              <a:gd name="T98" fmla="*/ 2147483647 w 789"/>
              <a:gd name="T99" fmla="*/ 2147483647 h 241"/>
              <a:gd name="T100" fmla="*/ 2147483647 w 789"/>
              <a:gd name="T101" fmla="*/ 2147483647 h 241"/>
              <a:gd name="T102" fmla="*/ 2147483647 w 789"/>
              <a:gd name="T103" fmla="*/ 2147483647 h 241"/>
              <a:gd name="T104" fmla="*/ 2147483647 w 789"/>
              <a:gd name="T105" fmla="*/ 2147483647 h 241"/>
              <a:gd name="T106" fmla="*/ 2147483647 w 789"/>
              <a:gd name="T107" fmla="*/ 2147483647 h 241"/>
              <a:gd name="T108" fmla="*/ 2147483647 w 789"/>
              <a:gd name="T109" fmla="*/ 2147483647 h 241"/>
              <a:gd name="T110" fmla="*/ 2147483647 w 789"/>
              <a:gd name="T111" fmla="*/ 2147483647 h 241"/>
              <a:gd name="T112" fmla="*/ 2147483647 w 789"/>
              <a:gd name="T113" fmla="*/ 2147483647 h 241"/>
              <a:gd name="T114" fmla="*/ 2147483647 w 789"/>
              <a:gd name="T115" fmla="*/ 2147483647 h 241"/>
              <a:gd name="T116" fmla="*/ 2147483647 w 789"/>
              <a:gd name="T117" fmla="*/ 2147483647 h 241"/>
              <a:gd name="T118" fmla="*/ 2147483647 w 789"/>
              <a:gd name="T119" fmla="*/ 2147483647 h 2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89"/>
              <a:gd name="T181" fmla="*/ 0 h 241"/>
              <a:gd name="T182" fmla="*/ 789 w 789"/>
              <a:gd name="T183" fmla="*/ 241 h 24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89" h="241">
                <a:moveTo>
                  <a:pt x="318" y="102"/>
                </a:moveTo>
                <a:lnTo>
                  <a:pt x="356" y="89"/>
                </a:lnTo>
                <a:lnTo>
                  <a:pt x="395" y="76"/>
                </a:lnTo>
                <a:lnTo>
                  <a:pt x="420" y="64"/>
                </a:lnTo>
                <a:lnTo>
                  <a:pt x="458" y="64"/>
                </a:lnTo>
                <a:lnTo>
                  <a:pt x="509" y="38"/>
                </a:lnTo>
                <a:lnTo>
                  <a:pt x="560" y="26"/>
                </a:lnTo>
                <a:lnTo>
                  <a:pt x="598" y="26"/>
                </a:lnTo>
                <a:lnTo>
                  <a:pt x="624" y="13"/>
                </a:lnTo>
                <a:lnTo>
                  <a:pt x="649" y="13"/>
                </a:lnTo>
                <a:lnTo>
                  <a:pt x="662" y="0"/>
                </a:lnTo>
                <a:lnTo>
                  <a:pt x="674" y="13"/>
                </a:lnTo>
                <a:lnTo>
                  <a:pt x="687" y="13"/>
                </a:lnTo>
                <a:lnTo>
                  <a:pt x="725" y="26"/>
                </a:lnTo>
                <a:lnTo>
                  <a:pt x="751" y="26"/>
                </a:lnTo>
                <a:lnTo>
                  <a:pt x="776" y="51"/>
                </a:lnTo>
                <a:lnTo>
                  <a:pt x="789" y="64"/>
                </a:lnTo>
                <a:lnTo>
                  <a:pt x="789" y="76"/>
                </a:lnTo>
                <a:lnTo>
                  <a:pt x="789" y="102"/>
                </a:lnTo>
                <a:lnTo>
                  <a:pt x="776" y="102"/>
                </a:lnTo>
                <a:lnTo>
                  <a:pt x="751" y="114"/>
                </a:lnTo>
                <a:lnTo>
                  <a:pt x="738" y="127"/>
                </a:lnTo>
                <a:lnTo>
                  <a:pt x="713" y="140"/>
                </a:lnTo>
                <a:lnTo>
                  <a:pt x="674" y="152"/>
                </a:lnTo>
                <a:lnTo>
                  <a:pt x="636" y="165"/>
                </a:lnTo>
                <a:lnTo>
                  <a:pt x="585" y="178"/>
                </a:lnTo>
                <a:lnTo>
                  <a:pt x="534" y="190"/>
                </a:lnTo>
                <a:lnTo>
                  <a:pt x="484" y="203"/>
                </a:lnTo>
                <a:lnTo>
                  <a:pt x="433" y="216"/>
                </a:lnTo>
                <a:lnTo>
                  <a:pt x="395" y="216"/>
                </a:lnTo>
                <a:lnTo>
                  <a:pt x="356" y="228"/>
                </a:lnTo>
                <a:lnTo>
                  <a:pt x="318" y="241"/>
                </a:lnTo>
                <a:lnTo>
                  <a:pt x="280" y="241"/>
                </a:lnTo>
                <a:lnTo>
                  <a:pt x="242" y="241"/>
                </a:lnTo>
                <a:lnTo>
                  <a:pt x="216" y="241"/>
                </a:lnTo>
                <a:lnTo>
                  <a:pt x="166" y="241"/>
                </a:lnTo>
                <a:lnTo>
                  <a:pt x="115" y="241"/>
                </a:lnTo>
                <a:lnTo>
                  <a:pt x="76" y="241"/>
                </a:lnTo>
                <a:lnTo>
                  <a:pt x="51" y="228"/>
                </a:lnTo>
                <a:lnTo>
                  <a:pt x="26" y="228"/>
                </a:lnTo>
                <a:lnTo>
                  <a:pt x="13" y="216"/>
                </a:lnTo>
                <a:lnTo>
                  <a:pt x="0" y="203"/>
                </a:lnTo>
                <a:lnTo>
                  <a:pt x="13" y="190"/>
                </a:lnTo>
                <a:lnTo>
                  <a:pt x="26" y="190"/>
                </a:lnTo>
                <a:lnTo>
                  <a:pt x="26" y="178"/>
                </a:lnTo>
                <a:lnTo>
                  <a:pt x="51" y="178"/>
                </a:lnTo>
                <a:lnTo>
                  <a:pt x="64" y="178"/>
                </a:lnTo>
                <a:lnTo>
                  <a:pt x="76" y="165"/>
                </a:lnTo>
                <a:lnTo>
                  <a:pt x="102" y="165"/>
                </a:lnTo>
                <a:lnTo>
                  <a:pt x="127" y="152"/>
                </a:lnTo>
                <a:lnTo>
                  <a:pt x="153" y="140"/>
                </a:lnTo>
                <a:lnTo>
                  <a:pt x="178" y="140"/>
                </a:lnTo>
                <a:lnTo>
                  <a:pt x="204" y="127"/>
                </a:lnTo>
                <a:lnTo>
                  <a:pt x="242" y="114"/>
                </a:lnTo>
                <a:lnTo>
                  <a:pt x="280" y="102"/>
                </a:lnTo>
                <a:lnTo>
                  <a:pt x="318" y="10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0" name="Freeform 50"/>
          <p:cNvSpPr/>
          <p:nvPr/>
        </p:nvSpPr>
        <p:spPr bwMode="auto">
          <a:xfrm>
            <a:off x="6530976" y="2821518"/>
            <a:ext cx="187325" cy="666749"/>
          </a:xfrm>
          <a:custGeom>
            <a:avLst/>
            <a:gdLst>
              <a:gd name="T0" fmla="*/ 2147483647 w 293"/>
              <a:gd name="T1" fmla="*/ 2147483647 h 786"/>
              <a:gd name="T2" fmla="*/ 2147483647 w 293"/>
              <a:gd name="T3" fmla="*/ 2147483647 h 786"/>
              <a:gd name="T4" fmla="*/ 0 w 293"/>
              <a:gd name="T5" fmla="*/ 2147483647 h 786"/>
              <a:gd name="T6" fmla="*/ 0 w 293"/>
              <a:gd name="T7" fmla="*/ 2147483647 h 786"/>
              <a:gd name="T8" fmla="*/ 0 w 293"/>
              <a:gd name="T9" fmla="*/ 2147483647 h 786"/>
              <a:gd name="T10" fmla="*/ 0 w 293"/>
              <a:gd name="T11" fmla="*/ 2147483647 h 786"/>
              <a:gd name="T12" fmla="*/ 0 w 293"/>
              <a:gd name="T13" fmla="*/ 2147483647 h 786"/>
              <a:gd name="T14" fmla="*/ 2147483647 w 293"/>
              <a:gd name="T15" fmla="*/ 0 h 786"/>
              <a:gd name="T16" fmla="*/ 2147483647 w 293"/>
              <a:gd name="T17" fmla="*/ 0 h 786"/>
              <a:gd name="T18" fmla="*/ 2147483647 w 293"/>
              <a:gd name="T19" fmla="*/ 0 h 786"/>
              <a:gd name="T20" fmla="*/ 2147483647 w 293"/>
              <a:gd name="T21" fmla="*/ 0 h 786"/>
              <a:gd name="T22" fmla="*/ 2147483647 w 293"/>
              <a:gd name="T23" fmla="*/ 0 h 786"/>
              <a:gd name="T24" fmla="*/ 2147483647 w 293"/>
              <a:gd name="T25" fmla="*/ 0 h 786"/>
              <a:gd name="T26" fmla="*/ 2147483647 w 293"/>
              <a:gd name="T27" fmla="*/ 2147483647 h 786"/>
              <a:gd name="T28" fmla="*/ 2147483647 w 293"/>
              <a:gd name="T29" fmla="*/ 2147483647 h 786"/>
              <a:gd name="T30" fmla="*/ 2147483647 w 293"/>
              <a:gd name="T31" fmla="*/ 2147483647 h 786"/>
              <a:gd name="T32" fmla="*/ 2147483647 w 293"/>
              <a:gd name="T33" fmla="*/ 2147483647 h 786"/>
              <a:gd name="T34" fmla="*/ 2147483647 w 293"/>
              <a:gd name="T35" fmla="*/ 2147483647 h 786"/>
              <a:gd name="T36" fmla="*/ 2147483647 w 293"/>
              <a:gd name="T37" fmla="*/ 2147483647 h 786"/>
              <a:gd name="T38" fmla="*/ 2147483647 w 293"/>
              <a:gd name="T39" fmla="*/ 2147483647 h 786"/>
              <a:gd name="T40" fmla="*/ 2147483647 w 293"/>
              <a:gd name="T41" fmla="*/ 2147483647 h 786"/>
              <a:gd name="T42" fmla="*/ 2147483647 w 293"/>
              <a:gd name="T43" fmla="*/ 2147483647 h 786"/>
              <a:gd name="T44" fmla="*/ 2147483647 w 293"/>
              <a:gd name="T45" fmla="*/ 2147483647 h 786"/>
              <a:gd name="T46" fmla="*/ 2147483647 w 293"/>
              <a:gd name="T47" fmla="*/ 2147483647 h 786"/>
              <a:gd name="T48" fmla="*/ 2147483647 w 293"/>
              <a:gd name="T49" fmla="*/ 2147483647 h 786"/>
              <a:gd name="T50" fmla="*/ 2147483647 w 293"/>
              <a:gd name="T51" fmla="*/ 2147483647 h 786"/>
              <a:gd name="T52" fmla="*/ 2147483647 w 293"/>
              <a:gd name="T53" fmla="*/ 2147483647 h 786"/>
              <a:gd name="T54" fmla="*/ 2147483647 w 293"/>
              <a:gd name="T55" fmla="*/ 2147483647 h 786"/>
              <a:gd name="T56" fmla="*/ 2147483647 w 293"/>
              <a:gd name="T57" fmla="*/ 2147483647 h 786"/>
              <a:gd name="T58" fmla="*/ 2147483647 w 293"/>
              <a:gd name="T59" fmla="*/ 2147483647 h 786"/>
              <a:gd name="T60" fmla="*/ 2147483647 w 293"/>
              <a:gd name="T61" fmla="*/ 2147483647 h 786"/>
              <a:gd name="T62" fmla="*/ 2147483647 w 293"/>
              <a:gd name="T63" fmla="*/ 2147483647 h 786"/>
              <a:gd name="T64" fmla="*/ 2147483647 w 293"/>
              <a:gd name="T65" fmla="*/ 2147483647 h 786"/>
              <a:gd name="T66" fmla="*/ 2147483647 w 293"/>
              <a:gd name="T67" fmla="*/ 2147483647 h 786"/>
              <a:gd name="T68" fmla="*/ 2147483647 w 293"/>
              <a:gd name="T69" fmla="*/ 2147483647 h 786"/>
              <a:gd name="T70" fmla="*/ 2147483647 w 293"/>
              <a:gd name="T71" fmla="*/ 2147483647 h 786"/>
              <a:gd name="T72" fmla="*/ 2147483647 w 293"/>
              <a:gd name="T73" fmla="*/ 2147483647 h 786"/>
              <a:gd name="T74" fmla="*/ 2147483647 w 293"/>
              <a:gd name="T75" fmla="*/ 2147483647 h 786"/>
              <a:gd name="T76" fmla="*/ 2147483647 w 293"/>
              <a:gd name="T77" fmla="*/ 2147483647 h 786"/>
              <a:gd name="T78" fmla="*/ 2147483647 w 293"/>
              <a:gd name="T79" fmla="*/ 2147483647 h 786"/>
              <a:gd name="T80" fmla="*/ 2147483647 w 293"/>
              <a:gd name="T81" fmla="*/ 2147483647 h 786"/>
              <a:gd name="T82" fmla="*/ 2147483647 w 293"/>
              <a:gd name="T83" fmla="*/ 2147483647 h 786"/>
              <a:gd name="T84" fmla="*/ 2147483647 w 293"/>
              <a:gd name="T85" fmla="*/ 2147483647 h 786"/>
              <a:gd name="T86" fmla="*/ 2147483647 w 293"/>
              <a:gd name="T87" fmla="*/ 2147483647 h 786"/>
              <a:gd name="T88" fmla="*/ 2147483647 w 293"/>
              <a:gd name="T89" fmla="*/ 2147483647 h 786"/>
              <a:gd name="T90" fmla="*/ 2147483647 w 293"/>
              <a:gd name="T91" fmla="*/ 2147483647 h 786"/>
              <a:gd name="T92" fmla="*/ 2147483647 w 293"/>
              <a:gd name="T93" fmla="*/ 2147483647 h 786"/>
              <a:gd name="T94" fmla="*/ 2147483647 w 293"/>
              <a:gd name="T95" fmla="*/ 2147483647 h 786"/>
              <a:gd name="T96" fmla="*/ 2147483647 w 293"/>
              <a:gd name="T97" fmla="*/ 2147483647 h 786"/>
              <a:gd name="T98" fmla="*/ 2147483647 w 293"/>
              <a:gd name="T99" fmla="*/ 2147483647 h 786"/>
              <a:gd name="T100" fmla="*/ 2147483647 w 293"/>
              <a:gd name="T101" fmla="*/ 2147483647 h 786"/>
              <a:gd name="T102" fmla="*/ 2147483647 w 293"/>
              <a:gd name="T103" fmla="*/ 2147483647 h 786"/>
              <a:gd name="T104" fmla="*/ 2147483647 w 293"/>
              <a:gd name="T105" fmla="*/ 2147483647 h 786"/>
              <a:gd name="T106" fmla="*/ 2147483647 w 293"/>
              <a:gd name="T107" fmla="*/ 2147483647 h 786"/>
              <a:gd name="T108" fmla="*/ 2147483647 w 293"/>
              <a:gd name="T109" fmla="*/ 2147483647 h 786"/>
              <a:gd name="T110" fmla="*/ 2147483647 w 293"/>
              <a:gd name="T111" fmla="*/ 2147483647 h 7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93"/>
              <a:gd name="T169" fmla="*/ 0 h 786"/>
              <a:gd name="T170" fmla="*/ 293 w 293"/>
              <a:gd name="T171" fmla="*/ 786 h 78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93" h="786">
                <a:moveTo>
                  <a:pt x="26" y="89"/>
                </a:moveTo>
                <a:lnTo>
                  <a:pt x="13" y="76"/>
                </a:lnTo>
                <a:lnTo>
                  <a:pt x="0" y="51"/>
                </a:lnTo>
                <a:lnTo>
                  <a:pt x="0" y="38"/>
                </a:lnTo>
                <a:lnTo>
                  <a:pt x="0" y="26"/>
                </a:lnTo>
                <a:lnTo>
                  <a:pt x="0" y="13"/>
                </a:lnTo>
                <a:lnTo>
                  <a:pt x="13" y="0"/>
                </a:lnTo>
                <a:lnTo>
                  <a:pt x="26" y="0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89" y="0"/>
                </a:lnTo>
                <a:lnTo>
                  <a:pt x="102" y="13"/>
                </a:lnTo>
                <a:lnTo>
                  <a:pt x="127" y="26"/>
                </a:lnTo>
                <a:lnTo>
                  <a:pt x="165" y="38"/>
                </a:lnTo>
                <a:lnTo>
                  <a:pt x="191" y="51"/>
                </a:lnTo>
                <a:lnTo>
                  <a:pt x="204" y="127"/>
                </a:lnTo>
                <a:lnTo>
                  <a:pt x="216" y="203"/>
                </a:lnTo>
                <a:lnTo>
                  <a:pt x="229" y="266"/>
                </a:lnTo>
                <a:lnTo>
                  <a:pt x="242" y="342"/>
                </a:lnTo>
                <a:lnTo>
                  <a:pt x="255" y="406"/>
                </a:lnTo>
                <a:lnTo>
                  <a:pt x="267" y="456"/>
                </a:lnTo>
                <a:lnTo>
                  <a:pt x="267" y="520"/>
                </a:lnTo>
                <a:lnTo>
                  <a:pt x="280" y="570"/>
                </a:lnTo>
                <a:lnTo>
                  <a:pt x="280" y="609"/>
                </a:lnTo>
                <a:lnTo>
                  <a:pt x="293" y="659"/>
                </a:lnTo>
                <a:lnTo>
                  <a:pt x="293" y="697"/>
                </a:lnTo>
                <a:lnTo>
                  <a:pt x="293" y="723"/>
                </a:lnTo>
                <a:lnTo>
                  <a:pt x="280" y="748"/>
                </a:lnTo>
                <a:lnTo>
                  <a:pt x="280" y="761"/>
                </a:lnTo>
                <a:lnTo>
                  <a:pt x="280" y="773"/>
                </a:lnTo>
                <a:lnTo>
                  <a:pt x="267" y="786"/>
                </a:lnTo>
                <a:lnTo>
                  <a:pt x="255" y="786"/>
                </a:lnTo>
                <a:lnTo>
                  <a:pt x="242" y="786"/>
                </a:lnTo>
                <a:lnTo>
                  <a:pt x="229" y="773"/>
                </a:lnTo>
                <a:lnTo>
                  <a:pt x="229" y="761"/>
                </a:lnTo>
                <a:lnTo>
                  <a:pt x="216" y="748"/>
                </a:lnTo>
                <a:lnTo>
                  <a:pt x="216" y="735"/>
                </a:lnTo>
                <a:lnTo>
                  <a:pt x="204" y="710"/>
                </a:lnTo>
                <a:lnTo>
                  <a:pt x="191" y="672"/>
                </a:lnTo>
                <a:lnTo>
                  <a:pt x="178" y="621"/>
                </a:lnTo>
                <a:lnTo>
                  <a:pt x="165" y="570"/>
                </a:lnTo>
                <a:lnTo>
                  <a:pt x="165" y="507"/>
                </a:lnTo>
                <a:lnTo>
                  <a:pt x="153" y="444"/>
                </a:lnTo>
                <a:lnTo>
                  <a:pt x="127" y="368"/>
                </a:lnTo>
                <a:lnTo>
                  <a:pt x="115" y="317"/>
                </a:lnTo>
                <a:lnTo>
                  <a:pt x="102" y="254"/>
                </a:lnTo>
                <a:lnTo>
                  <a:pt x="76" y="216"/>
                </a:lnTo>
                <a:lnTo>
                  <a:pt x="64" y="165"/>
                </a:lnTo>
                <a:lnTo>
                  <a:pt x="51" y="140"/>
                </a:lnTo>
                <a:lnTo>
                  <a:pt x="38" y="114"/>
                </a:lnTo>
                <a:lnTo>
                  <a:pt x="26" y="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2" name="Freeform 52"/>
          <p:cNvSpPr/>
          <p:nvPr/>
        </p:nvSpPr>
        <p:spPr bwMode="auto">
          <a:xfrm>
            <a:off x="6742114" y="3037417"/>
            <a:ext cx="128587" cy="192616"/>
          </a:xfrm>
          <a:custGeom>
            <a:avLst/>
            <a:gdLst>
              <a:gd name="T0" fmla="*/ 2147483647 w 203"/>
              <a:gd name="T1" fmla="*/ 2147483647 h 228"/>
              <a:gd name="T2" fmla="*/ 2147483647 w 203"/>
              <a:gd name="T3" fmla="*/ 2147483647 h 228"/>
              <a:gd name="T4" fmla="*/ 2147483647 w 203"/>
              <a:gd name="T5" fmla="*/ 2147483647 h 228"/>
              <a:gd name="T6" fmla="*/ 2147483647 w 203"/>
              <a:gd name="T7" fmla="*/ 2147483647 h 228"/>
              <a:gd name="T8" fmla="*/ 2147483647 w 203"/>
              <a:gd name="T9" fmla="*/ 2147483647 h 228"/>
              <a:gd name="T10" fmla="*/ 2147483647 w 203"/>
              <a:gd name="T11" fmla="*/ 2147483647 h 228"/>
              <a:gd name="T12" fmla="*/ 2147483647 w 203"/>
              <a:gd name="T13" fmla="*/ 2147483647 h 228"/>
              <a:gd name="T14" fmla="*/ 2147483647 w 203"/>
              <a:gd name="T15" fmla="*/ 2147483647 h 228"/>
              <a:gd name="T16" fmla="*/ 2147483647 w 203"/>
              <a:gd name="T17" fmla="*/ 2147483647 h 228"/>
              <a:gd name="T18" fmla="*/ 2147483647 w 203"/>
              <a:gd name="T19" fmla="*/ 2147483647 h 228"/>
              <a:gd name="T20" fmla="*/ 2147483647 w 203"/>
              <a:gd name="T21" fmla="*/ 2147483647 h 228"/>
              <a:gd name="T22" fmla="*/ 2147483647 w 203"/>
              <a:gd name="T23" fmla="*/ 2147483647 h 228"/>
              <a:gd name="T24" fmla="*/ 0 w 203"/>
              <a:gd name="T25" fmla="*/ 0 h 228"/>
              <a:gd name="T26" fmla="*/ 2147483647 w 203"/>
              <a:gd name="T27" fmla="*/ 0 h 228"/>
              <a:gd name="T28" fmla="*/ 2147483647 w 203"/>
              <a:gd name="T29" fmla="*/ 0 h 228"/>
              <a:gd name="T30" fmla="*/ 2147483647 w 203"/>
              <a:gd name="T31" fmla="*/ 2147483647 h 228"/>
              <a:gd name="T32" fmla="*/ 2147483647 w 203"/>
              <a:gd name="T33" fmla="*/ 2147483647 h 228"/>
              <a:gd name="T34" fmla="*/ 2147483647 w 203"/>
              <a:gd name="T35" fmla="*/ 2147483647 h 228"/>
              <a:gd name="T36" fmla="*/ 2147483647 w 203"/>
              <a:gd name="T37" fmla="*/ 2147483647 h 228"/>
              <a:gd name="T38" fmla="*/ 2147483647 w 203"/>
              <a:gd name="T39" fmla="*/ 2147483647 h 228"/>
              <a:gd name="T40" fmla="*/ 2147483647 w 203"/>
              <a:gd name="T41" fmla="*/ 2147483647 h 228"/>
              <a:gd name="T42" fmla="*/ 2147483647 w 203"/>
              <a:gd name="T43" fmla="*/ 2147483647 h 228"/>
              <a:gd name="T44" fmla="*/ 2147483647 w 203"/>
              <a:gd name="T45" fmla="*/ 2147483647 h 228"/>
              <a:gd name="T46" fmla="*/ 2147483647 w 203"/>
              <a:gd name="T47" fmla="*/ 2147483647 h 2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3"/>
              <a:gd name="T73" fmla="*/ 0 h 228"/>
              <a:gd name="T74" fmla="*/ 203 w 203"/>
              <a:gd name="T75" fmla="*/ 228 h 2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3" h="228">
                <a:moveTo>
                  <a:pt x="191" y="152"/>
                </a:moveTo>
                <a:lnTo>
                  <a:pt x="191" y="177"/>
                </a:lnTo>
                <a:lnTo>
                  <a:pt x="178" y="202"/>
                </a:lnTo>
                <a:lnTo>
                  <a:pt x="165" y="215"/>
                </a:lnTo>
                <a:lnTo>
                  <a:pt x="165" y="228"/>
                </a:lnTo>
                <a:lnTo>
                  <a:pt x="153" y="228"/>
                </a:lnTo>
                <a:lnTo>
                  <a:pt x="140" y="215"/>
                </a:lnTo>
                <a:lnTo>
                  <a:pt x="127" y="202"/>
                </a:lnTo>
                <a:lnTo>
                  <a:pt x="102" y="177"/>
                </a:lnTo>
                <a:lnTo>
                  <a:pt x="89" y="139"/>
                </a:lnTo>
                <a:lnTo>
                  <a:pt x="63" y="101"/>
                </a:lnTo>
                <a:lnTo>
                  <a:pt x="38" y="50"/>
                </a:lnTo>
                <a:lnTo>
                  <a:pt x="0" y="0"/>
                </a:lnTo>
                <a:lnTo>
                  <a:pt x="51" y="0"/>
                </a:lnTo>
                <a:lnTo>
                  <a:pt x="89" y="0"/>
                </a:lnTo>
                <a:lnTo>
                  <a:pt x="127" y="25"/>
                </a:lnTo>
                <a:lnTo>
                  <a:pt x="153" y="38"/>
                </a:lnTo>
                <a:lnTo>
                  <a:pt x="178" y="63"/>
                </a:lnTo>
                <a:lnTo>
                  <a:pt x="191" y="88"/>
                </a:lnTo>
                <a:lnTo>
                  <a:pt x="191" y="101"/>
                </a:lnTo>
                <a:lnTo>
                  <a:pt x="203" y="126"/>
                </a:lnTo>
                <a:lnTo>
                  <a:pt x="203" y="139"/>
                </a:lnTo>
                <a:lnTo>
                  <a:pt x="191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4" name="Freeform 54"/>
          <p:cNvSpPr/>
          <p:nvPr/>
        </p:nvSpPr>
        <p:spPr bwMode="auto">
          <a:xfrm>
            <a:off x="6700839" y="3604685"/>
            <a:ext cx="96837" cy="783167"/>
          </a:xfrm>
          <a:custGeom>
            <a:avLst/>
            <a:gdLst>
              <a:gd name="T0" fmla="*/ 0 w 153"/>
              <a:gd name="T1" fmla="*/ 2147483647 h 925"/>
              <a:gd name="T2" fmla="*/ 0 w 153"/>
              <a:gd name="T3" fmla="*/ 2147483647 h 925"/>
              <a:gd name="T4" fmla="*/ 0 w 153"/>
              <a:gd name="T5" fmla="*/ 2147483647 h 925"/>
              <a:gd name="T6" fmla="*/ 0 w 153"/>
              <a:gd name="T7" fmla="*/ 2147483647 h 925"/>
              <a:gd name="T8" fmla="*/ 0 w 153"/>
              <a:gd name="T9" fmla="*/ 2147483647 h 925"/>
              <a:gd name="T10" fmla="*/ 0 w 153"/>
              <a:gd name="T11" fmla="*/ 2147483647 h 925"/>
              <a:gd name="T12" fmla="*/ 2147483647 w 153"/>
              <a:gd name="T13" fmla="*/ 0 h 925"/>
              <a:gd name="T14" fmla="*/ 2147483647 w 153"/>
              <a:gd name="T15" fmla="*/ 0 h 925"/>
              <a:gd name="T16" fmla="*/ 2147483647 w 153"/>
              <a:gd name="T17" fmla="*/ 0 h 925"/>
              <a:gd name="T18" fmla="*/ 2147483647 w 153"/>
              <a:gd name="T19" fmla="*/ 2147483647 h 925"/>
              <a:gd name="T20" fmla="*/ 2147483647 w 153"/>
              <a:gd name="T21" fmla="*/ 2147483647 h 925"/>
              <a:gd name="T22" fmla="*/ 2147483647 w 153"/>
              <a:gd name="T23" fmla="*/ 2147483647 h 925"/>
              <a:gd name="T24" fmla="*/ 2147483647 w 153"/>
              <a:gd name="T25" fmla="*/ 2147483647 h 925"/>
              <a:gd name="T26" fmla="*/ 2147483647 w 153"/>
              <a:gd name="T27" fmla="*/ 2147483647 h 925"/>
              <a:gd name="T28" fmla="*/ 2147483647 w 153"/>
              <a:gd name="T29" fmla="*/ 2147483647 h 925"/>
              <a:gd name="T30" fmla="*/ 2147483647 w 153"/>
              <a:gd name="T31" fmla="*/ 2147483647 h 925"/>
              <a:gd name="T32" fmla="*/ 2147483647 w 153"/>
              <a:gd name="T33" fmla="*/ 2147483647 h 925"/>
              <a:gd name="T34" fmla="*/ 2147483647 w 153"/>
              <a:gd name="T35" fmla="*/ 2147483647 h 925"/>
              <a:gd name="T36" fmla="*/ 2147483647 w 153"/>
              <a:gd name="T37" fmla="*/ 2147483647 h 925"/>
              <a:gd name="T38" fmla="*/ 2147483647 w 153"/>
              <a:gd name="T39" fmla="*/ 2147483647 h 925"/>
              <a:gd name="T40" fmla="*/ 2147483647 w 153"/>
              <a:gd name="T41" fmla="*/ 2147483647 h 925"/>
              <a:gd name="T42" fmla="*/ 2147483647 w 153"/>
              <a:gd name="T43" fmla="*/ 2147483647 h 925"/>
              <a:gd name="T44" fmla="*/ 2147483647 w 153"/>
              <a:gd name="T45" fmla="*/ 2147483647 h 925"/>
              <a:gd name="T46" fmla="*/ 2147483647 w 153"/>
              <a:gd name="T47" fmla="*/ 2147483647 h 925"/>
              <a:gd name="T48" fmla="*/ 2147483647 w 153"/>
              <a:gd name="T49" fmla="*/ 2147483647 h 925"/>
              <a:gd name="T50" fmla="*/ 2147483647 w 153"/>
              <a:gd name="T51" fmla="*/ 2147483647 h 925"/>
              <a:gd name="T52" fmla="*/ 2147483647 w 153"/>
              <a:gd name="T53" fmla="*/ 2147483647 h 925"/>
              <a:gd name="T54" fmla="*/ 2147483647 w 153"/>
              <a:gd name="T55" fmla="*/ 2147483647 h 925"/>
              <a:gd name="T56" fmla="*/ 2147483647 w 153"/>
              <a:gd name="T57" fmla="*/ 2147483647 h 925"/>
              <a:gd name="T58" fmla="*/ 2147483647 w 153"/>
              <a:gd name="T59" fmla="*/ 2147483647 h 925"/>
              <a:gd name="T60" fmla="*/ 2147483647 w 153"/>
              <a:gd name="T61" fmla="*/ 2147483647 h 925"/>
              <a:gd name="T62" fmla="*/ 2147483647 w 153"/>
              <a:gd name="T63" fmla="*/ 2147483647 h 925"/>
              <a:gd name="T64" fmla="*/ 2147483647 w 153"/>
              <a:gd name="T65" fmla="*/ 2147483647 h 925"/>
              <a:gd name="T66" fmla="*/ 2147483647 w 153"/>
              <a:gd name="T67" fmla="*/ 2147483647 h 925"/>
              <a:gd name="T68" fmla="*/ 2147483647 w 153"/>
              <a:gd name="T69" fmla="*/ 2147483647 h 925"/>
              <a:gd name="T70" fmla="*/ 2147483647 w 153"/>
              <a:gd name="T71" fmla="*/ 2147483647 h 925"/>
              <a:gd name="T72" fmla="*/ 2147483647 w 153"/>
              <a:gd name="T73" fmla="*/ 2147483647 h 925"/>
              <a:gd name="T74" fmla="*/ 2147483647 w 153"/>
              <a:gd name="T75" fmla="*/ 2147483647 h 925"/>
              <a:gd name="T76" fmla="*/ 2147483647 w 153"/>
              <a:gd name="T77" fmla="*/ 2147483647 h 925"/>
              <a:gd name="T78" fmla="*/ 2147483647 w 153"/>
              <a:gd name="T79" fmla="*/ 2147483647 h 925"/>
              <a:gd name="T80" fmla="*/ 2147483647 w 153"/>
              <a:gd name="T81" fmla="*/ 2147483647 h 925"/>
              <a:gd name="T82" fmla="*/ 2147483647 w 153"/>
              <a:gd name="T83" fmla="*/ 2147483647 h 925"/>
              <a:gd name="T84" fmla="*/ 2147483647 w 153"/>
              <a:gd name="T85" fmla="*/ 2147483647 h 925"/>
              <a:gd name="T86" fmla="*/ 2147483647 w 153"/>
              <a:gd name="T87" fmla="*/ 2147483647 h 925"/>
              <a:gd name="T88" fmla="*/ 2147483647 w 153"/>
              <a:gd name="T89" fmla="*/ 2147483647 h 925"/>
              <a:gd name="T90" fmla="*/ 2147483647 w 153"/>
              <a:gd name="T91" fmla="*/ 2147483647 h 925"/>
              <a:gd name="T92" fmla="*/ 2147483647 w 153"/>
              <a:gd name="T93" fmla="*/ 2147483647 h 925"/>
              <a:gd name="T94" fmla="*/ 2147483647 w 153"/>
              <a:gd name="T95" fmla="*/ 2147483647 h 925"/>
              <a:gd name="T96" fmla="*/ 2147483647 w 153"/>
              <a:gd name="T97" fmla="*/ 2147483647 h 925"/>
              <a:gd name="T98" fmla="*/ 2147483647 w 153"/>
              <a:gd name="T99" fmla="*/ 2147483647 h 925"/>
              <a:gd name="T100" fmla="*/ 2147483647 w 153"/>
              <a:gd name="T101" fmla="*/ 2147483647 h 925"/>
              <a:gd name="T102" fmla="*/ 2147483647 w 153"/>
              <a:gd name="T103" fmla="*/ 2147483647 h 925"/>
              <a:gd name="T104" fmla="*/ 2147483647 w 153"/>
              <a:gd name="T105" fmla="*/ 2147483647 h 925"/>
              <a:gd name="T106" fmla="*/ 2147483647 w 153"/>
              <a:gd name="T107" fmla="*/ 2147483647 h 925"/>
              <a:gd name="T108" fmla="*/ 2147483647 w 153"/>
              <a:gd name="T109" fmla="*/ 2147483647 h 925"/>
              <a:gd name="T110" fmla="*/ 2147483647 w 153"/>
              <a:gd name="T111" fmla="*/ 2147483647 h 925"/>
              <a:gd name="T112" fmla="*/ 2147483647 w 153"/>
              <a:gd name="T113" fmla="*/ 2147483647 h 925"/>
              <a:gd name="T114" fmla="*/ 2147483647 w 153"/>
              <a:gd name="T115" fmla="*/ 2147483647 h 925"/>
              <a:gd name="T116" fmla="*/ 2147483647 w 153"/>
              <a:gd name="T117" fmla="*/ 2147483647 h 925"/>
              <a:gd name="T118" fmla="*/ 2147483647 w 153"/>
              <a:gd name="T119" fmla="*/ 2147483647 h 925"/>
              <a:gd name="T120" fmla="*/ 0 w 153"/>
              <a:gd name="T121" fmla="*/ 2147483647 h 925"/>
              <a:gd name="T122" fmla="*/ 0 w 153"/>
              <a:gd name="T123" fmla="*/ 2147483647 h 9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3"/>
              <a:gd name="T187" fmla="*/ 0 h 925"/>
              <a:gd name="T188" fmla="*/ 153 w 153"/>
              <a:gd name="T189" fmla="*/ 925 h 9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3" h="925">
                <a:moveTo>
                  <a:pt x="0" y="89"/>
                </a:moveTo>
                <a:lnTo>
                  <a:pt x="0" y="76"/>
                </a:lnTo>
                <a:lnTo>
                  <a:pt x="0" y="64"/>
                </a:lnTo>
                <a:lnTo>
                  <a:pt x="0" y="38"/>
                </a:lnTo>
                <a:lnTo>
                  <a:pt x="0" y="13"/>
                </a:lnTo>
                <a:lnTo>
                  <a:pt x="13" y="0"/>
                </a:lnTo>
                <a:lnTo>
                  <a:pt x="26" y="0"/>
                </a:lnTo>
                <a:lnTo>
                  <a:pt x="38" y="13"/>
                </a:lnTo>
                <a:lnTo>
                  <a:pt x="64" y="13"/>
                </a:lnTo>
                <a:lnTo>
                  <a:pt x="77" y="26"/>
                </a:lnTo>
                <a:lnTo>
                  <a:pt x="102" y="26"/>
                </a:lnTo>
                <a:lnTo>
                  <a:pt x="127" y="38"/>
                </a:lnTo>
                <a:lnTo>
                  <a:pt x="153" y="51"/>
                </a:lnTo>
                <a:lnTo>
                  <a:pt x="153" y="140"/>
                </a:lnTo>
                <a:lnTo>
                  <a:pt x="153" y="228"/>
                </a:lnTo>
                <a:lnTo>
                  <a:pt x="153" y="317"/>
                </a:lnTo>
                <a:lnTo>
                  <a:pt x="153" y="393"/>
                </a:lnTo>
                <a:lnTo>
                  <a:pt x="153" y="469"/>
                </a:lnTo>
                <a:lnTo>
                  <a:pt x="153" y="532"/>
                </a:lnTo>
                <a:lnTo>
                  <a:pt x="153" y="596"/>
                </a:lnTo>
                <a:lnTo>
                  <a:pt x="153" y="647"/>
                </a:lnTo>
                <a:lnTo>
                  <a:pt x="153" y="697"/>
                </a:lnTo>
                <a:lnTo>
                  <a:pt x="153" y="735"/>
                </a:lnTo>
                <a:lnTo>
                  <a:pt x="153" y="773"/>
                </a:lnTo>
                <a:lnTo>
                  <a:pt x="153" y="811"/>
                </a:lnTo>
                <a:lnTo>
                  <a:pt x="153" y="837"/>
                </a:lnTo>
                <a:lnTo>
                  <a:pt x="153" y="849"/>
                </a:lnTo>
                <a:lnTo>
                  <a:pt x="153" y="862"/>
                </a:lnTo>
                <a:lnTo>
                  <a:pt x="153" y="875"/>
                </a:lnTo>
                <a:lnTo>
                  <a:pt x="140" y="900"/>
                </a:lnTo>
                <a:lnTo>
                  <a:pt x="127" y="913"/>
                </a:lnTo>
                <a:lnTo>
                  <a:pt x="115" y="925"/>
                </a:lnTo>
                <a:lnTo>
                  <a:pt x="102" y="913"/>
                </a:lnTo>
                <a:lnTo>
                  <a:pt x="89" y="900"/>
                </a:lnTo>
                <a:lnTo>
                  <a:pt x="89" y="887"/>
                </a:lnTo>
                <a:lnTo>
                  <a:pt x="77" y="875"/>
                </a:lnTo>
                <a:lnTo>
                  <a:pt x="77" y="849"/>
                </a:lnTo>
                <a:lnTo>
                  <a:pt x="64" y="837"/>
                </a:lnTo>
                <a:lnTo>
                  <a:pt x="64" y="811"/>
                </a:lnTo>
                <a:lnTo>
                  <a:pt x="51" y="786"/>
                </a:lnTo>
                <a:lnTo>
                  <a:pt x="51" y="748"/>
                </a:lnTo>
                <a:lnTo>
                  <a:pt x="51" y="723"/>
                </a:lnTo>
                <a:lnTo>
                  <a:pt x="38" y="685"/>
                </a:lnTo>
                <a:lnTo>
                  <a:pt x="38" y="647"/>
                </a:lnTo>
                <a:lnTo>
                  <a:pt x="38" y="609"/>
                </a:lnTo>
                <a:lnTo>
                  <a:pt x="38" y="558"/>
                </a:lnTo>
                <a:lnTo>
                  <a:pt x="38" y="507"/>
                </a:lnTo>
                <a:lnTo>
                  <a:pt x="38" y="469"/>
                </a:lnTo>
                <a:lnTo>
                  <a:pt x="38" y="431"/>
                </a:lnTo>
                <a:lnTo>
                  <a:pt x="38" y="393"/>
                </a:lnTo>
                <a:lnTo>
                  <a:pt x="38" y="330"/>
                </a:lnTo>
                <a:lnTo>
                  <a:pt x="38" y="266"/>
                </a:lnTo>
                <a:lnTo>
                  <a:pt x="38" y="216"/>
                </a:lnTo>
                <a:lnTo>
                  <a:pt x="26" y="165"/>
                </a:lnTo>
                <a:lnTo>
                  <a:pt x="13" y="127"/>
                </a:lnTo>
                <a:lnTo>
                  <a:pt x="0" y="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5" name="Freeform 55"/>
          <p:cNvSpPr/>
          <p:nvPr/>
        </p:nvSpPr>
        <p:spPr bwMode="auto">
          <a:xfrm>
            <a:off x="6742113" y="3541185"/>
            <a:ext cx="588962" cy="933449"/>
          </a:xfrm>
          <a:custGeom>
            <a:avLst/>
            <a:gdLst>
              <a:gd name="T0" fmla="*/ 2147483647 w 929"/>
              <a:gd name="T1" fmla="*/ 2147483647 h 1103"/>
              <a:gd name="T2" fmla="*/ 2147483647 w 929"/>
              <a:gd name="T3" fmla="*/ 2147483647 h 1103"/>
              <a:gd name="T4" fmla="*/ 2147483647 w 929"/>
              <a:gd name="T5" fmla="*/ 2147483647 h 1103"/>
              <a:gd name="T6" fmla="*/ 2147483647 w 929"/>
              <a:gd name="T7" fmla="*/ 2147483647 h 1103"/>
              <a:gd name="T8" fmla="*/ 2147483647 w 929"/>
              <a:gd name="T9" fmla="*/ 2147483647 h 1103"/>
              <a:gd name="T10" fmla="*/ 2147483647 w 929"/>
              <a:gd name="T11" fmla="*/ 2147483647 h 1103"/>
              <a:gd name="T12" fmla="*/ 2147483647 w 929"/>
              <a:gd name="T13" fmla="*/ 2147483647 h 1103"/>
              <a:gd name="T14" fmla="*/ 2147483647 w 929"/>
              <a:gd name="T15" fmla="*/ 2147483647 h 1103"/>
              <a:gd name="T16" fmla="*/ 2147483647 w 929"/>
              <a:gd name="T17" fmla="*/ 2147483647 h 1103"/>
              <a:gd name="T18" fmla="*/ 2147483647 w 929"/>
              <a:gd name="T19" fmla="*/ 0 h 1103"/>
              <a:gd name="T20" fmla="*/ 2147483647 w 929"/>
              <a:gd name="T21" fmla="*/ 2147483647 h 1103"/>
              <a:gd name="T22" fmla="*/ 2147483647 w 929"/>
              <a:gd name="T23" fmla="*/ 2147483647 h 1103"/>
              <a:gd name="T24" fmla="*/ 2147483647 w 929"/>
              <a:gd name="T25" fmla="*/ 2147483647 h 1103"/>
              <a:gd name="T26" fmla="*/ 2147483647 w 929"/>
              <a:gd name="T27" fmla="*/ 2147483647 h 1103"/>
              <a:gd name="T28" fmla="*/ 2147483647 w 929"/>
              <a:gd name="T29" fmla="*/ 2147483647 h 1103"/>
              <a:gd name="T30" fmla="*/ 2147483647 w 929"/>
              <a:gd name="T31" fmla="*/ 2147483647 h 1103"/>
              <a:gd name="T32" fmla="*/ 2147483647 w 929"/>
              <a:gd name="T33" fmla="*/ 2147483647 h 1103"/>
              <a:gd name="T34" fmla="*/ 2147483647 w 929"/>
              <a:gd name="T35" fmla="*/ 2147483647 h 1103"/>
              <a:gd name="T36" fmla="*/ 2147483647 w 929"/>
              <a:gd name="T37" fmla="*/ 2147483647 h 1103"/>
              <a:gd name="T38" fmla="*/ 2147483647 w 929"/>
              <a:gd name="T39" fmla="*/ 2147483647 h 1103"/>
              <a:gd name="T40" fmla="*/ 2147483647 w 929"/>
              <a:gd name="T41" fmla="*/ 2147483647 h 1103"/>
              <a:gd name="T42" fmla="*/ 2147483647 w 929"/>
              <a:gd name="T43" fmla="*/ 2147483647 h 1103"/>
              <a:gd name="T44" fmla="*/ 2147483647 w 929"/>
              <a:gd name="T45" fmla="*/ 2147483647 h 1103"/>
              <a:gd name="T46" fmla="*/ 2147483647 w 929"/>
              <a:gd name="T47" fmla="*/ 2147483647 h 1103"/>
              <a:gd name="T48" fmla="*/ 2147483647 w 929"/>
              <a:gd name="T49" fmla="*/ 2147483647 h 1103"/>
              <a:gd name="T50" fmla="*/ 2147483647 w 929"/>
              <a:gd name="T51" fmla="*/ 2147483647 h 1103"/>
              <a:gd name="T52" fmla="*/ 2147483647 w 929"/>
              <a:gd name="T53" fmla="*/ 2147483647 h 1103"/>
              <a:gd name="T54" fmla="*/ 2147483647 w 929"/>
              <a:gd name="T55" fmla="*/ 2147483647 h 1103"/>
              <a:gd name="T56" fmla="*/ 2147483647 w 929"/>
              <a:gd name="T57" fmla="*/ 2147483647 h 1103"/>
              <a:gd name="T58" fmla="*/ 2147483647 w 929"/>
              <a:gd name="T59" fmla="*/ 2147483647 h 1103"/>
              <a:gd name="T60" fmla="*/ 2147483647 w 929"/>
              <a:gd name="T61" fmla="*/ 2147483647 h 1103"/>
              <a:gd name="T62" fmla="*/ 2147483647 w 929"/>
              <a:gd name="T63" fmla="*/ 2147483647 h 1103"/>
              <a:gd name="T64" fmla="*/ 2147483647 w 929"/>
              <a:gd name="T65" fmla="*/ 2147483647 h 1103"/>
              <a:gd name="T66" fmla="*/ 2147483647 w 929"/>
              <a:gd name="T67" fmla="*/ 2147483647 h 1103"/>
              <a:gd name="T68" fmla="*/ 2147483647 w 929"/>
              <a:gd name="T69" fmla="*/ 2147483647 h 1103"/>
              <a:gd name="T70" fmla="*/ 2147483647 w 929"/>
              <a:gd name="T71" fmla="*/ 2147483647 h 1103"/>
              <a:gd name="T72" fmla="*/ 2147483647 w 929"/>
              <a:gd name="T73" fmla="*/ 2147483647 h 1103"/>
              <a:gd name="T74" fmla="*/ 2147483647 w 929"/>
              <a:gd name="T75" fmla="*/ 2147483647 h 1103"/>
              <a:gd name="T76" fmla="*/ 2147483647 w 929"/>
              <a:gd name="T77" fmla="*/ 2147483647 h 1103"/>
              <a:gd name="T78" fmla="*/ 2147483647 w 929"/>
              <a:gd name="T79" fmla="*/ 2147483647 h 1103"/>
              <a:gd name="T80" fmla="*/ 2147483647 w 929"/>
              <a:gd name="T81" fmla="*/ 2147483647 h 1103"/>
              <a:gd name="T82" fmla="*/ 2147483647 w 929"/>
              <a:gd name="T83" fmla="*/ 2147483647 h 1103"/>
              <a:gd name="T84" fmla="*/ 2147483647 w 929"/>
              <a:gd name="T85" fmla="*/ 2147483647 h 1103"/>
              <a:gd name="T86" fmla="*/ 2147483647 w 929"/>
              <a:gd name="T87" fmla="*/ 2147483647 h 1103"/>
              <a:gd name="T88" fmla="*/ 2147483647 w 929"/>
              <a:gd name="T89" fmla="*/ 2147483647 h 1103"/>
              <a:gd name="T90" fmla="*/ 2147483647 w 929"/>
              <a:gd name="T91" fmla="*/ 2147483647 h 1103"/>
              <a:gd name="T92" fmla="*/ 2147483647 w 929"/>
              <a:gd name="T93" fmla="*/ 2147483647 h 1103"/>
              <a:gd name="T94" fmla="*/ 2147483647 w 929"/>
              <a:gd name="T95" fmla="*/ 2147483647 h 1103"/>
              <a:gd name="T96" fmla="*/ 2147483647 w 929"/>
              <a:gd name="T97" fmla="*/ 2147483647 h 1103"/>
              <a:gd name="T98" fmla="*/ 2147483647 w 929"/>
              <a:gd name="T99" fmla="*/ 2147483647 h 1103"/>
              <a:gd name="T100" fmla="*/ 2147483647 w 929"/>
              <a:gd name="T101" fmla="*/ 2147483647 h 1103"/>
              <a:gd name="T102" fmla="*/ 0 w 929"/>
              <a:gd name="T103" fmla="*/ 2147483647 h 1103"/>
              <a:gd name="T104" fmla="*/ 0 w 929"/>
              <a:gd name="T105" fmla="*/ 2147483647 h 11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29"/>
              <a:gd name="T160" fmla="*/ 0 h 1103"/>
              <a:gd name="T161" fmla="*/ 929 w 929"/>
              <a:gd name="T162" fmla="*/ 1103 h 11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29" h="1103">
                <a:moveTo>
                  <a:pt x="0" y="127"/>
                </a:moveTo>
                <a:lnTo>
                  <a:pt x="76" y="114"/>
                </a:lnTo>
                <a:lnTo>
                  <a:pt x="153" y="114"/>
                </a:lnTo>
                <a:lnTo>
                  <a:pt x="216" y="102"/>
                </a:lnTo>
                <a:lnTo>
                  <a:pt x="280" y="89"/>
                </a:lnTo>
                <a:lnTo>
                  <a:pt x="343" y="89"/>
                </a:lnTo>
                <a:lnTo>
                  <a:pt x="394" y="76"/>
                </a:lnTo>
                <a:lnTo>
                  <a:pt x="432" y="76"/>
                </a:lnTo>
                <a:lnTo>
                  <a:pt x="483" y="64"/>
                </a:lnTo>
                <a:lnTo>
                  <a:pt x="521" y="64"/>
                </a:lnTo>
                <a:lnTo>
                  <a:pt x="547" y="51"/>
                </a:lnTo>
                <a:lnTo>
                  <a:pt x="585" y="51"/>
                </a:lnTo>
                <a:lnTo>
                  <a:pt x="611" y="38"/>
                </a:lnTo>
                <a:lnTo>
                  <a:pt x="623" y="38"/>
                </a:lnTo>
                <a:lnTo>
                  <a:pt x="636" y="38"/>
                </a:lnTo>
                <a:lnTo>
                  <a:pt x="649" y="26"/>
                </a:lnTo>
                <a:lnTo>
                  <a:pt x="661" y="13"/>
                </a:lnTo>
                <a:lnTo>
                  <a:pt x="674" y="13"/>
                </a:lnTo>
                <a:lnTo>
                  <a:pt x="687" y="0"/>
                </a:lnTo>
                <a:lnTo>
                  <a:pt x="712" y="0"/>
                </a:lnTo>
                <a:lnTo>
                  <a:pt x="725" y="13"/>
                </a:lnTo>
                <a:lnTo>
                  <a:pt x="763" y="26"/>
                </a:lnTo>
                <a:lnTo>
                  <a:pt x="801" y="51"/>
                </a:lnTo>
                <a:lnTo>
                  <a:pt x="840" y="64"/>
                </a:lnTo>
                <a:lnTo>
                  <a:pt x="865" y="76"/>
                </a:lnTo>
                <a:lnTo>
                  <a:pt x="878" y="89"/>
                </a:lnTo>
                <a:lnTo>
                  <a:pt x="890" y="102"/>
                </a:lnTo>
                <a:lnTo>
                  <a:pt x="903" y="114"/>
                </a:lnTo>
                <a:lnTo>
                  <a:pt x="916" y="127"/>
                </a:lnTo>
                <a:lnTo>
                  <a:pt x="929" y="140"/>
                </a:lnTo>
                <a:lnTo>
                  <a:pt x="929" y="152"/>
                </a:lnTo>
                <a:lnTo>
                  <a:pt x="929" y="165"/>
                </a:lnTo>
                <a:lnTo>
                  <a:pt x="929" y="178"/>
                </a:lnTo>
                <a:lnTo>
                  <a:pt x="929" y="190"/>
                </a:lnTo>
                <a:lnTo>
                  <a:pt x="916" y="203"/>
                </a:lnTo>
                <a:lnTo>
                  <a:pt x="903" y="216"/>
                </a:lnTo>
                <a:lnTo>
                  <a:pt x="903" y="228"/>
                </a:lnTo>
                <a:lnTo>
                  <a:pt x="890" y="241"/>
                </a:lnTo>
                <a:lnTo>
                  <a:pt x="890" y="266"/>
                </a:lnTo>
                <a:lnTo>
                  <a:pt x="890" y="292"/>
                </a:lnTo>
                <a:lnTo>
                  <a:pt x="878" y="317"/>
                </a:lnTo>
                <a:lnTo>
                  <a:pt x="878" y="342"/>
                </a:lnTo>
                <a:lnTo>
                  <a:pt x="865" y="406"/>
                </a:lnTo>
                <a:lnTo>
                  <a:pt x="865" y="469"/>
                </a:lnTo>
                <a:lnTo>
                  <a:pt x="865" y="545"/>
                </a:lnTo>
                <a:lnTo>
                  <a:pt x="865" y="621"/>
                </a:lnTo>
                <a:lnTo>
                  <a:pt x="865" y="710"/>
                </a:lnTo>
                <a:lnTo>
                  <a:pt x="865" y="773"/>
                </a:lnTo>
                <a:lnTo>
                  <a:pt x="865" y="837"/>
                </a:lnTo>
                <a:lnTo>
                  <a:pt x="852" y="900"/>
                </a:lnTo>
                <a:lnTo>
                  <a:pt x="840" y="938"/>
                </a:lnTo>
                <a:lnTo>
                  <a:pt x="827" y="976"/>
                </a:lnTo>
                <a:lnTo>
                  <a:pt x="827" y="1014"/>
                </a:lnTo>
                <a:lnTo>
                  <a:pt x="814" y="1039"/>
                </a:lnTo>
                <a:lnTo>
                  <a:pt x="789" y="1065"/>
                </a:lnTo>
                <a:lnTo>
                  <a:pt x="776" y="1077"/>
                </a:lnTo>
                <a:lnTo>
                  <a:pt x="763" y="1090"/>
                </a:lnTo>
                <a:lnTo>
                  <a:pt x="750" y="1103"/>
                </a:lnTo>
                <a:lnTo>
                  <a:pt x="750" y="1090"/>
                </a:lnTo>
                <a:lnTo>
                  <a:pt x="738" y="1077"/>
                </a:lnTo>
                <a:lnTo>
                  <a:pt x="725" y="1065"/>
                </a:lnTo>
                <a:lnTo>
                  <a:pt x="725" y="1052"/>
                </a:lnTo>
                <a:lnTo>
                  <a:pt x="712" y="1027"/>
                </a:lnTo>
                <a:lnTo>
                  <a:pt x="712" y="1014"/>
                </a:lnTo>
                <a:lnTo>
                  <a:pt x="700" y="989"/>
                </a:lnTo>
                <a:lnTo>
                  <a:pt x="687" y="938"/>
                </a:lnTo>
                <a:lnTo>
                  <a:pt x="687" y="887"/>
                </a:lnTo>
                <a:lnTo>
                  <a:pt x="687" y="837"/>
                </a:lnTo>
                <a:lnTo>
                  <a:pt x="700" y="799"/>
                </a:lnTo>
                <a:lnTo>
                  <a:pt x="700" y="773"/>
                </a:lnTo>
                <a:lnTo>
                  <a:pt x="712" y="735"/>
                </a:lnTo>
                <a:lnTo>
                  <a:pt x="712" y="710"/>
                </a:lnTo>
                <a:lnTo>
                  <a:pt x="712" y="672"/>
                </a:lnTo>
                <a:lnTo>
                  <a:pt x="712" y="621"/>
                </a:lnTo>
                <a:lnTo>
                  <a:pt x="725" y="570"/>
                </a:lnTo>
                <a:lnTo>
                  <a:pt x="725" y="520"/>
                </a:lnTo>
                <a:lnTo>
                  <a:pt x="725" y="456"/>
                </a:lnTo>
                <a:lnTo>
                  <a:pt x="725" y="393"/>
                </a:lnTo>
                <a:lnTo>
                  <a:pt x="725" y="342"/>
                </a:lnTo>
                <a:lnTo>
                  <a:pt x="712" y="304"/>
                </a:lnTo>
                <a:lnTo>
                  <a:pt x="712" y="266"/>
                </a:lnTo>
                <a:lnTo>
                  <a:pt x="712" y="228"/>
                </a:lnTo>
                <a:lnTo>
                  <a:pt x="712" y="203"/>
                </a:lnTo>
                <a:lnTo>
                  <a:pt x="700" y="190"/>
                </a:lnTo>
                <a:lnTo>
                  <a:pt x="700" y="165"/>
                </a:lnTo>
                <a:lnTo>
                  <a:pt x="687" y="165"/>
                </a:lnTo>
                <a:lnTo>
                  <a:pt x="661" y="152"/>
                </a:lnTo>
                <a:lnTo>
                  <a:pt x="649" y="152"/>
                </a:lnTo>
                <a:lnTo>
                  <a:pt x="611" y="152"/>
                </a:lnTo>
                <a:lnTo>
                  <a:pt x="585" y="152"/>
                </a:lnTo>
                <a:lnTo>
                  <a:pt x="547" y="152"/>
                </a:lnTo>
                <a:lnTo>
                  <a:pt x="509" y="152"/>
                </a:lnTo>
                <a:lnTo>
                  <a:pt x="458" y="165"/>
                </a:lnTo>
                <a:lnTo>
                  <a:pt x="407" y="165"/>
                </a:lnTo>
                <a:lnTo>
                  <a:pt x="356" y="178"/>
                </a:lnTo>
                <a:lnTo>
                  <a:pt x="292" y="178"/>
                </a:lnTo>
                <a:lnTo>
                  <a:pt x="229" y="190"/>
                </a:lnTo>
                <a:lnTo>
                  <a:pt x="165" y="190"/>
                </a:lnTo>
                <a:lnTo>
                  <a:pt x="89" y="203"/>
                </a:lnTo>
                <a:lnTo>
                  <a:pt x="0" y="216"/>
                </a:lnTo>
                <a:lnTo>
                  <a:pt x="0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6" name="Freeform 56"/>
          <p:cNvSpPr/>
          <p:nvPr/>
        </p:nvSpPr>
        <p:spPr bwMode="auto">
          <a:xfrm>
            <a:off x="6765926" y="3862917"/>
            <a:ext cx="347663" cy="107949"/>
          </a:xfrm>
          <a:custGeom>
            <a:avLst/>
            <a:gdLst>
              <a:gd name="T0" fmla="*/ 2147483647 w 547"/>
              <a:gd name="T1" fmla="*/ 2147483647 h 127"/>
              <a:gd name="T2" fmla="*/ 2147483647 w 547"/>
              <a:gd name="T3" fmla="*/ 2147483647 h 127"/>
              <a:gd name="T4" fmla="*/ 2147483647 w 547"/>
              <a:gd name="T5" fmla="*/ 0 h 127"/>
              <a:gd name="T6" fmla="*/ 2147483647 w 547"/>
              <a:gd name="T7" fmla="*/ 0 h 127"/>
              <a:gd name="T8" fmla="*/ 2147483647 w 547"/>
              <a:gd name="T9" fmla="*/ 0 h 127"/>
              <a:gd name="T10" fmla="*/ 2147483647 w 547"/>
              <a:gd name="T11" fmla="*/ 0 h 127"/>
              <a:gd name="T12" fmla="*/ 2147483647 w 547"/>
              <a:gd name="T13" fmla="*/ 0 h 127"/>
              <a:gd name="T14" fmla="*/ 2147483647 w 547"/>
              <a:gd name="T15" fmla="*/ 0 h 127"/>
              <a:gd name="T16" fmla="*/ 2147483647 w 547"/>
              <a:gd name="T17" fmla="*/ 0 h 127"/>
              <a:gd name="T18" fmla="*/ 2147483647 w 547"/>
              <a:gd name="T19" fmla="*/ 2147483647 h 127"/>
              <a:gd name="T20" fmla="*/ 2147483647 w 547"/>
              <a:gd name="T21" fmla="*/ 2147483647 h 127"/>
              <a:gd name="T22" fmla="*/ 2147483647 w 547"/>
              <a:gd name="T23" fmla="*/ 2147483647 h 127"/>
              <a:gd name="T24" fmla="*/ 2147483647 w 547"/>
              <a:gd name="T25" fmla="*/ 2147483647 h 127"/>
              <a:gd name="T26" fmla="*/ 2147483647 w 547"/>
              <a:gd name="T27" fmla="*/ 2147483647 h 127"/>
              <a:gd name="T28" fmla="*/ 2147483647 w 547"/>
              <a:gd name="T29" fmla="*/ 2147483647 h 127"/>
              <a:gd name="T30" fmla="*/ 2147483647 w 547"/>
              <a:gd name="T31" fmla="*/ 2147483647 h 127"/>
              <a:gd name="T32" fmla="*/ 2147483647 w 547"/>
              <a:gd name="T33" fmla="*/ 2147483647 h 127"/>
              <a:gd name="T34" fmla="*/ 2147483647 w 547"/>
              <a:gd name="T35" fmla="*/ 2147483647 h 127"/>
              <a:gd name="T36" fmla="*/ 2147483647 w 547"/>
              <a:gd name="T37" fmla="*/ 2147483647 h 127"/>
              <a:gd name="T38" fmla="*/ 2147483647 w 547"/>
              <a:gd name="T39" fmla="*/ 2147483647 h 127"/>
              <a:gd name="T40" fmla="*/ 2147483647 w 547"/>
              <a:gd name="T41" fmla="*/ 2147483647 h 127"/>
              <a:gd name="T42" fmla="*/ 2147483647 w 547"/>
              <a:gd name="T43" fmla="*/ 2147483647 h 127"/>
              <a:gd name="T44" fmla="*/ 2147483647 w 547"/>
              <a:gd name="T45" fmla="*/ 2147483647 h 127"/>
              <a:gd name="T46" fmla="*/ 2147483647 w 547"/>
              <a:gd name="T47" fmla="*/ 2147483647 h 127"/>
              <a:gd name="T48" fmla="*/ 2147483647 w 547"/>
              <a:gd name="T49" fmla="*/ 2147483647 h 127"/>
              <a:gd name="T50" fmla="*/ 2147483647 w 547"/>
              <a:gd name="T51" fmla="*/ 2147483647 h 127"/>
              <a:gd name="T52" fmla="*/ 2147483647 w 547"/>
              <a:gd name="T53" fmla="*/ 2147483647 h 127"/>
              <a:gd name="T54" fmla="*/ 2147483647 w 547"/>
              <a:gd name="T55" fmla="*/ 2147483647 h 127"/>
              <a:gd name="T56" fmla="*/ 0 w 547"/>
              <a:gd name="T57" fmla="*/ 2147483647 h 127"/>
              <a:gd name="T58" fmla="*/ 0 w 547"/>
              <a:gd name="T59" fmla="*/ 2147483647 h 127"/>
              <a:gd name="T60" fmla="*/ 2147483647 w 547"/>
              <a:gd name="T61" fmla="*/ 2147483647 h 127"/>
              <a:gd name="T62" fmla="*/ 2147483647 w 547"/>
              <a:gd name="T63" fmla="*/ 2147483647 h 127"/>
              <a:gd name="T64" fmla="*/ 2147483647 w 547"/>
              <a:gd name="T65" fmla="*/ 2147483647 h 127"/>
              <a:gd name="T66" fmla="*/ 2147483647 w 547"/>
              <a:gd name="T67" fmla="*/ 2147483647 h 127"/>
              <a:gd name="T68" fmla="*/ 2147483647 w 547"/>
              <a:gd name="T69" fmla="*/ 2147483647 h 1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47"/>
              <a:gd name="T106" fmla="*/ 0 h 127"/>
              <a:gd name="T107" fmla="*/ 547 w 547"/>
              <a:gd name="T108" fmla="*/ 127 h 1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47" h="127">
                <a:moveTo>
                  <a:pt x="280" y="13"/>
                </a:moveTo>
                <a:lnTo>
                  <a:pt x="318" y="13"/>
                </a:lnTo>
                <a:lnTo>
                  <a:pt x="356" y="0"/>
                </a:lnTo>
                <a:lnTo>
                  <a:pt x="394" y="0"/>
                </a:lnTo>
                <a:lnTo>
                  <a:pt x="420" y="0"/>
                </a:lnTo>
                <a:lnTo>
                  <a:pt x="445" y="0"/>
                </a:lnTo>
                <a:lnTo>
                  <a:pt x="471" y="0"/>
                </a:lnTo>
                <a:lnTo>
                  <a:pt x="496" y="0"/>
                </a:lnTo>
                <a:lnTo>
                  <a:pt x="522" y="0"/>
                </a:lnTo>
                <a:lnTo>
                  <a:pt x="522" y="13"/>
                </a:lnTo>
                <a:lnTo>
                  <a:pt x="534" y="26"/>
                </a:lnTo>
                <a:lnTo>
                  <a:pt x="547" y="26"/>
                </a:lnTo>
                <a:lnTo>
                  <a:pt x="547" y="38"/>
                </a:lnTo>
                <a:lnTo>
                  <a:pt x="547" y="51"/>
                </a:lnTo>
                <a:lnTo>
                  <a:pt x="534" y="64"/>
                </a:lnTo>
                <a:lnTo>
                  <a:pt x="522" y="76"/>
                </a:lnTo>
                <a:lnTo>
                  <a:pt x="509" y="76"/>
                </a:lnTo>
                <a:lnTo>
                  <a:pt x="496" y="89"/>
                </a:lnTo>
                <a:lnTo>
                  <a:pt x="483" y="89"/>
                </a:lnTo>
                <a:lnTo>
                  <a:pt x="458" y="102"/>
                </a:lnTo>
                <a:lnTo>
                  <a:pt x="433" y="102"/>
                </a:lnTo>
                <a:lnTo>
                  <a:pt x="407" y="114"/>
                </a:lnTo>
                <a:lnTo>
                  <a:pt x="369" y="114"/>
                </a:lnTo>
                <a:lnTo>
                  <a:pt x="331" y="114"/>
                </a:lnTo>
                <a:lnTo>
                  <a:pt x="254" y="127"/>
                </a:lnTo>
                <a:lnTo>
                  <a:pt x="178" y="127"/>
                </a:lnTo>
                <a:lnTo>
                  <a:pt x="89" y="127"/>
                </a:lnTo>
                <a:lnTo>
                  <a:pt x="0" y="127"/>
                </a:lnTo>
                <a:lnTo>
                  <a:pt x="0" y="51"/>
                </a:lnTo>
                <a:lnTo>
                  <a:pt x="64" y="51"/>
                </a:lnTo>
                <a:lnTo>
                  <a:pt x="127" y="38"/>
                </a:lnTo>
                <a:lnTo>
                  <a:pt x="204" y="26"/>
                </a:lnTo>
                <a:lnTo>
                  <a:pt x="280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7" name="Freeform 57"/>
          <p:cNvSpPr/>
          <p:nvPr/>
        </p:nvSpPr>
        <p:spPr bwMode="auto">
          <a:xfrm>
            <a:off x="6765925" y="4163485"/>
            <a:ext cx="452438" cy="129116"/>
          </a:xfrm>
          <a:custGeom>
            <a:avLst/>
            <a:gdLst>
              <a:gd name="T0" fmla="*/ 2147483647 w 712"/>
              <a:gd name="T1" fmla="*/ 2147483647 h 152"/>
              <a:gd name="T2" fmla="*/ 2147483647 w 712"/>
              <a:gd name="T3" fmla="*/ 2147483647 h 152"/>
              <a:gd name="T4" fmla="*/ 2147483647 w 712"/>
              <a:gd name="T5" fmla="*/ 2147483647 h 152"/>
              <a:gd name="T6" fmla="*/ 2147483647 w 712"/>
              <a:gd name="T7" fmla="*/ 2147483647 h 152"/>
              <a:gd name="T8" fmla="*/ 2147483647 w 712"/>
              <a:gd name="T9" fmla="*/ 2147483647 h 152"/>
              <a:gd name="T10" fmla="*/ 2147483647 w 712"/>
              <a:gd name="T11" fmla="*/ 2147483647 h 152"/>
              <a:gd name="T12" fmla="*/ 0 w 712"/>
              <a:gd name="T13" fmla="*/ 2147483647 h 152"/>
              <a:gd name="T14" fmla="*/ 0 w 712"/>
              <a:gd name="T15" fmla="*/ 2147483647 h 152"/>
              <a:gd name="T16" fmla="*/ 2147483647 w 712"/>
              <a:gd name="T17" fmla="*/ 2147483647 h 152"/>
              <a:gd name="T18" fmla="*/ 2147483647 w 712"/>
              <a:gd name="T19" fmla="*/ 2147483647 h 152"/>
              <a:gd name="T20" fmla="*/ 2147483647 w 712"/>
              <a:gd name="T21" fmla="*/ 2147483647 h 152"/>
              <a:gd name="T22" fmla="*/ 2147483647 w 712"/>
              <a:gd name="T23" fmla="*/ 2147483647 h 152"/>
              <a:gd name="T24" fmla="*/ 2147483647 w 712"/>
              <a:gd name="T25" fmla="*/ 2147483647 h 152"/>
              <a:gd name="T26" fmla="*/ 2147483647 w 712"/>
              <a:gd name="T27" fmla="*/ 2147483647 h 152"/>
              <a:gd name="T28" fmla="*/ 2147483647 w 712"/>
              <a:gd name="T29" fmla="*/ 0 h 152"/>
              <a:gd name="T30" fmla="*/ 2147483647 w 712"/>
              <a:gd name="T31" fmla="*/ 0 h 152"/>
              <a:gd name="T32" fmla="*/ 2147483647 w 712"/>
              <a:gd name="T33" fmla="*/ 0 h 152"/>
              <a:gd name="T34" fmla="*/ 2147483647 w 712"/>
              <a:gd name="T35" fmla="*/ 0 h 152"/>
              <a:gd name="T36" fmla="*/ 2147483647 w 712"/>
              <a:gd name="T37" fmla="*/ 0 h 152"/>
              <a:gd name="T38" fmla="*/ 2147483647 w 712"/>
              <a:gd name="T39" fmla="*/ 0 h 152"/>
              <a:gd name="T40" fmla="*/ 2147483647 w 712"/>
              <a:gd name="T41" fmla="*/ 0 h 152"/>
              <a:gd name="T42" fmla="*/ 2147483647 w 712"/>
              <a:gd name="T43" fmla="*/ 0 h 152"/>
              <a:gd name="T44" fmla="*/ 2147483647 w 712"/>
              <a:gd name="T45" fmla="*/ 2147483647 h 152"/>
              <a:gd name="T46" fmla="*/ 2147483647 w 712"/>
              <a:gd name="T47" fmla="*/ 2147483647 h 152"/>
              <a:gd name="T48" fmla="*/ 2147483647 w 712"/>
              <a:gd name="T49" fmla="*/ 2147483647 h 152"/>
              <a:gd name="T50" fmla="*/ 2147483647 w 712"/>
              <a:gd name="T51" fmla="*/ 2147483647 h 152"/>
              <a:gd name="T52" fmla="*/ 2147483647 w 712"/>
              <a:gd name="T53" fmla="*/ 2147483647 h 152"/>
              <a:gd name="T54" fmla="*/ 2147483647 w 712"/>
              <a:gd name="T55" fmla="*/ 2147483647 h 152"/>
              <a:gd name="T56" fmla="*/ 2147483647 w 712"/>
              <a:gd name="T57" fmla="*/ 2147483647 h 15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2"/>
              <a:gd name="T88" fmla="*/ 0 h 152"/>
              <a:gd name="T89" fmla="*/ 712 w 712"/>
              <a:gd name="T90" fmla="*/ 152 h 15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2" h="152">
                <a:moveTo>
                  <a:pt x="712" y="114"/>
                </a:moveTo>
                <a:lnTo>
                  <a:pt x="636" y="114"/>
                </a:lnTo>
                <a:lnTo>
                  <a:pt x="547" y="114"/>
                </a:lnTo>
                <a:lnTo>
                  <a:pt x="471" y="114"/>
                </a:lnTo>
                <a:lnTo>
                  <a:pt x="382" y="127"/>
                </a:lnTo>
                <a:lnTo>
                  <a:pt x="191" y="140"/>
                </a:lnTo>
                <a:lnTo>
                  <a:pt x="0" y="152"/>
                </a:lnTo>
                <a:lnTo>
                  <a:pt x="0" y="64"/>
                </a:lnTo>
                <a:lnTo>
                  <a:pt x="64" y="51"/>
                </a:lnTo>
                <a:lnTo>
                  <a:pt x="127" y="38"/>
                </a:lnTo>
                <a:lnTo>
                  <a:pt x="178" y="38"/>
                </a:lnTo>
                <a:lnTo>
                  <a:pt x="242" y="26"/>
                </a:lnTo>
                <a:lnTo>
                  <a:pt x="293" y="13"/>
                </a:lnTo>
                <a:lnTo>
                  <a:pt x="331" y="13"/>
                </a:lnTo>
                <a:lnTo>
                  <a:pt x="382" y="0"/>
                </a:lnTo>
                <a:lnTo>
                  <a:pt x="420" y="0"/>
                </a:lnTo>
                <a:lnTo>
                  <a:pt x="445" y="0"/>
                </a:lnTo>
                <a:lnTo>
                  <a:pt x="483" y="0"/>
                </a:lnTo>
                <a:lnTo>
                  <a:pt x="509" y="0"/>
                </a:lnTo>
                <a:lnTo>
                  <a:pt x="534" y="0"/>
                </a:lnTo>
                <a:lnTo>
                  <a:pt x="560" y="0"/>
                </a:lnTo>
                <a:lnTo>
                  <a:pt x="585" y="0"/>
                </a:lnTo>
                <a:lnTo>
                  <a:pt x="598" y="13"/>
                </a:lnTo>
                <a:lnTo>
                  <a:pt x="611" y="13"/>
                </a:lnTo>
                <a:lnTo>
                  <a:pt x="636" y="26"/>
                </a:lnTo>
                <a:lnTo>
                  <a:pt x="662" y="51"/>
                </a:lnTo>
                <a:lnTo>
                  <a:pt x="687" y="76"/>
                </a:lnTo>
                <a:lnTo>
                  <a:pt x="712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8" name="Freeform 58"/>
          <p:cNvSpPr/>
          <p:nvPr/>
        </p:nvSpPr>
        <p:spPr bwMode="auto">
          <a:xfrm>
            <a:off x="7080251" y="2918884"/>
            <a:ext cx="161925" cy="268816"/>
          </a:xfrm>
          <a:custGeom>
            <a:avLst/>
            <a:gdLst>
              <a:gd name="T0" fmla="*/ 2147483647 w 255"/>
              <a:gd name="T1" fmla="*/ 2147483647 h 317"/>
              <a:gd name="T2" fmla="*/ 2147483647 w 255"/>
              <a:gd name="T3" fmla="*/ 2147483647 h 317"/>
              <a:gd name="T4" fmla="*/ 2147483647 w 255"/>
              <a:gd name="T5" fmla="*/ 2147483647 h 317"/>
              <a:gd name="T6" fmla="*/ 2147483647 w 255"/>
              <a:gd name="T7" fmla="*/ 2147483647 h 317"/>
              <a:gd name="T8" fmla="*/ 2147483647 w 255"/>
              <a:gd name="T9" fmla="*/ 2147483647 h 317"/>
              <a:gd name="T10" fmla="*/ 2147483647 w 255"/>
              <a:gd name="T11" fmla="*/ 2147483647 h 317"/>
              <a:gd name="T12" fmla="*/ 2147483647 w 255"/>
              <a:gd name="T13" fmla="*/ 2147483647 h 317"/>
              <a:gd name="T14" fmla="*/ 2147483647 w 255"/>
              <a:gd name="T15" fmla="*/ 2147483647 h 317"/>
              <a:gd name="T16" fmla="*/ 2147483647 w 255"/>
              <a:gd name="T17" fmla="*/ 2147483647 h 317"/>
              <a:gd name="T18" fmla="*/ 2147483647 w 255"/>
              <a:gd name="T19" fmla="*/ 2147483647 h 317"/>
              <a:gd name="T20" fmla="*/ 2147483647 w 255"/>
              <a:gd name="T21" fmla="*/ 2147483647 h 317"/>
              <a:gd name="T22" fmla="*/ 0 w 255"/>
              <a:gd name="T23" fmla="*/ 2147483647 h 317"/>
              <a:gd name="T24" fmla="*/ 0 w 255"/>
              <a:gd name="T25" fmla="*/ 2147483647 h 317"/>
              <a:gd name="T26" fmla="*/ 2147483647 w 255"/>
              <a:gd name="T27" fmla="*/ 2147483647 h 317"/>
              <a:gd name="T28" fmla="*/ 2147483647 w 255"/>
              <a:gd name="T29" fmla="*/ 2147483647 h 317"/>
              <a:gd name="T30" fmla="*/ 2147483647 w 255"/>
              <a:gd name="T31" fmla="*/ 2147483647 h 317"/>
              <a:gd name="T32" fmla="*/ 2147483647 w 255"/>
              <a:gd name="T33" fmla="*/ 2147483647 h 317"/>
              <a:gd name="T34" fmla="*/ 2147483647 w 255"/>
              <a:gd name="T35" fmla="*/ 2147483647 h 317"/>
              <a:gd name="T36" fmla="*/ 2147483647 w 255"/>
              <a:gd name="T37" fmla="*/ 2147483647 h 317"/>
              <a:gd name="T38" fmla="*/ 2147483647 w 255"/>
              <a:gd name="T39" fmla="*/ 2147483647 h 317"/>
              <a:gd name="T40" fmla="*/ 2147483647 w 255"/>
              <a:gd name="T41" fmla="*/ 2147483647 h 317"/>
              <a:gd name="T42" fmla="*/ 2147483647 w 255"/>
              <a:gd name="T43" fmla="*/ 2147483647 h 317"/>
              <a:gd name="T44" fmla="*/ 2147483647 w 255"/>
              <a:gd name="T45" fmla="*/ 2147483647 h 317"/>
              <a:gd name="T46" fmla="*/ 2147483647 w 255"/>
              <a:gd name="T47" fmla="*/ 2147483647 h 317"/>
              <a:gd name="T48" fmla="*/ 2147483647 w 255"/>
              <a:gd name="T49" fmla="*/ 2147483647 h 317"/>
              <a:gd name="T50" fmla="*/ 2147483647 w 255"/>
              <a:gd name="T51" fmla="*/ 2147483647 h 317"/>
              <a:gd name="T52" fmla="*/ 2147483647 w 255"/>
              <a:gd name="T53" fmla="*/ 2147483647 h 317"/>
              <a:gd name="T54" fmla="*/ 2147483647 w 255"/>
              <a:gd name="T55" fmla="*/ 2147483647 h 317"/>
              <a:gd name="T56" fmla="*/ 2147483647 w 255"/>
              <a:gd name="T57" fmla="*/ 2147483647 h 317"/>
              <a:gd name="T58" fmla="*/ 2147483647 w 255"/>
              <a:gd name="T59" fmla="*/ 0 h 317"/>
              <a:gd name="T60" fmla="*/ 2147483647 w 255"/>
              <a:gd name="T61" fmla="*/ 0 h 317"/>
              <a:gd name="T62" fmla="*/ 2147483647 w 255"/>
              <a:gd name="T63" fmla="*/ 0 h 317"/>
              <a:gd name="T64" fmla="*/ 2147483647 w 255"/>
              <a:gd name="T65" fmla="*/ 0 h 317"/>
              <a:gd name="T66" fmla="*/ 2147483647 w 255"/>
              <a:gd name="T67" fmla="*/ 2147483647 h 317"/>
              <a:gd name="T68" fmla="*/ 2147483647 w 255"/>
              <a:gd name="T69" fmla="*/ 2147483647 h 317"/>
              <a:gd name="T70" fmla="*/ 2147483647 w 255"/>
              <a:gd name="T71" fmla="*/ 2147483647 h 317"/>
              <a:gd name="T72" fmla="*/ 2147483647 w 255"/>
              <a:gd name="T73" fmla="*/ 2147483647 h 317"/>
              <a:gd name="T74" fmla="*/ 2147483647 w 255"/>
              <a:gd name="T75" fmla="*/ 2147483647 h 317"/>
              <a:gd name="T76" fmla="*/ 2147483647 w 255"/>
              <a:gd name="T77" fmla="*/ 2147483647 h 317"/>
              <a:gd name="T78" fmla="*/ 2147483647 w 255"/>
              <a:gd name="T79" fmla="*/ 2147483647 h 317"/>
              <a:gd name="T80" fmla="*/ 2147483647 w 255"/>
              <a:gd name="T81" fmla="*/ 2147483647 h 317"/>
              <a:gd name="T82" fmla="*/ 2147483647 w 255"/>
              <a:gd name="T83" fmla="*/ 2147483647 h 317"/>
              <a:gd name="T84" fmla="*/ 2147483647 w 255"/>
              <a:gd name="T85" fmla="*/ 2147483647 h 317"/>
              <a:gd name="T86" fmla="*/ 2147483647 w 255"/>
              <a:gd name="T87" fmla="*/ 2147483647 h 317"/>
              <a:gd name="T88" fmla="*/ 2147483647 w 255"/>
              <a:gd name="T89" fmla="*/ 2147483647 h 317"/>
              <a:gd name="T90" fmla="*/ 2147483647 w 255"/>
              <a:gd name="T91" fmla="*/ 2147483647 h 317"/>
              <a:gd name="T92" fmla="*/ 2147483647 w 255"/>
              <a:gd name="T93" fmla="*/ 2147483647 h 317"/>
              <a:gd name="T94" fmla="*/ 2147483647 w 255"/>
              <a:gd name="T95" fmla="*/ 2147483647 h 31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55"/>
              <a:gd name="T145" fmla="*/ 0 h 317"/>
              <a:gd name="T146" fmla="*/ 255 w 255"/>
              <a:gd name="T147" fmla="*/ 317 h 31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55" h="317">
                <a:moveTo>
                  <a:pt x="153" y="228"/>
                </a:moveTo>
                <a:lnTo>
                  <a:pt x="127" y="241"/>
                </a:lnTo>
                <a:lnTo>
                  <a:pt x="102" y="266"/>
                </a:lnTo>
                <a:lnTo>
                  <a:pt x="89" y="279"/>
                </a:lnTo>
                <a:lnTo>
                  <a:pt x="64" y="292"/>
                </a:lnTo>
                <a:lnTo>
                  <a:pt x="51" y="304"/>
                </a:lnTo>
                <a:lnTo>
                  <a:pt x="38" y="304"/>
                </a:lnTo>
                <a:lnTo>
                  <a:pt x="26" y="317"/>
                </a:lnTo>
                <a:lnTo>
                  <a:pt x="13" y="317"/>
                </a:lnTo>
                <a:lnTo>
                  <a:pt x="0" y="304"/>
                </a:lnTo>
                <a:lnTo>
                  <a:pt x="13" y="292"/>
                </a:lnTo>
                <a:lnTo>
                  <a:pt x="13" y="279"/>
                </a:lnTo>
                <a:lnTo>
                  <a:pt x="26" y="254"/>
                </a:lnTo>
                <a:lnTo>
                  <a:pt x="26" y="241"/>
                </a:lnTo>
                <a:lnTo>
                  <a:pt x="51" y="203"/>
                </a:lnTo>
                <a:lnTo>
                  <a:pt x="77" y="165"/>
                </a:lnTo>
                <a:lnTo>
                  <a:pt x="89" y="140"/>
                </a:lnTo>
                <a:lnTo>
                  <a:pt x="102" y="114"/>
                </a:lnTo>
                <a:lnTo>
                  <a:pt x="102" y="89"/>
                </a:lnTo>
                <a:lnTo>
                  <a:pt x="102" y="64"/>
                </a:lnTo>
                <a:lnTo>
                  <a:pt x="102" y="51"/>
                </a:lnTo>
                <a:lnTo>
                  <a:pt x="102" y="38"/>
                </a:lnTo>
                <a:lnTo>
                  <a:pt x="89" y="26"/>
                </a:lnTo>
                <a:lnTo>
                  <a:pt x="89" y="13"/>
                </a:lnTo>
                <a:lnTo>
                  <a:pt x="102" y="13"/>
                </a:lnTo>
                <a:lnTo>
                  <a:pt x="115" y="0"/>
                </a:lnTo>
                <a:lnTo>
                  <a:pt x="140" y="0"/>
                </a:lnTo>
                <a:lnTo>
                  <a:pt x="166" y="0"/>
                </a:lnTo>
                <a:lnTo>
                  <a:pt x="178" y="13"/>
                </a:lnTo>
                <a:lnTo>
                  <a:pt x="204" y="38"/>
                </a:lnTo>
                <a:lnTo>
                  <a:pt x="229" y="51"/>
                </a:lnTo>
                <a:lnTo>
                  <a:pt x="242" y="76"/>
                </a:lnTo>
                <a:lnTo>
                  <a:pt x="255" y="89"/>
                </a:lnTo>
                <a:lnTo>
                  <a:pt x="255" y="102"/>
                </a:lnTo>
                <a:lnTo>
                  <a:pt x="255" y="114"/>
                </a:lnTo>
                <a:lnTo>
                  <a:pt x="242" y="127"/>
                </a:lnTo>
                <a:lnTo>
                  <a:pt x="242" y="140"/>
                </a:lnTo>
                <a:lnTo>
                  <a:pt x="229" y="152"/>
                </a:lnTo>
                <a:lnTo>
                  <a:pt x="216" y="165"/>
                </a:lnTo>
                <a:lnTo>
                  <a:pt x="191" y="190"/>
                </a:lnTo>
                <a:lnTo>
                  <a:pt x="178" y="203"/>
                </a:lnTo>
                <a:lnTo>
                  <a:pt x="153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9" name="Freeform 59"/>
          <p:cNvSpPr/>
          <p:nvPr/>
        </p:nvSpPr>
        <p:spPr bwMode="auto">
          <a:xfrm>
            <a:off x="6985001" y="2243667"/>
            <a:ext cx="346075" cy="448733"/>
          </a:xfrm>
          <a:custGeom>
            <a:avLst/>
            <a:gdLst>
              <a:gd name="T0" fmla="*/ 2147483647 w 547"/>
              <a:gd name="T1" fmla="*/ 2147483647 h 532"/>
              <a:gd name="T2" fmla="*/ 2147483647 w 547"/>
              <a:gd name="T3" fmla="*/ 2147483647 h 532"/>
              <a:gd name="T4" fmla="*/ 2147483647 w 547"/>
              <a:gd name="T5" fmla="*/ 2147483647 h 532"/>
              <a:gd name="T6" fmla="*/ 2147483647 w 547"/>
              <a:gd name="T7" fmla="*/ 2147483647 h 532"/>
              <a:gd name="T8" fmla="*/ 2147483647 w 547"/>
              <a:gd name="T9" fmla="*/ 2147483647 h 532"/>
              <a:gd name="T10" fmla="*/ 2147483647 w 547"/>
              <a:gd name="T11" fmla="*/ 2147483647 h 532"/>
              <a:gd name="T12" fmla="*/ 2147483647 w 547"/>
              <a:gd name="T13" fmla="*/ 2147483647 h 532"/>
              <a:gd name="T14" fmla="*/ 2147483647 w 547"/>
              <a:gd name="T15" fmla="*/ 2147483647 h 532"/>
              <a:gd name="T16" fmla="*/ 2147483647 w 547"/>
              <a:gd name="T17" fmla="*/ 2147483647 h 532"/>
              <a:gd name="T18" fmla="*/ 2147483647 w 547"/>
              <a:gd name="T19" fmla="*/ 2147483647 h 532"/>
              <a:gd name="T20" fmla="*/ 2147483647 w 547"/>
              <a:gd name="T21" fmla="*/ 2147483647 h 532"/>
              <a:gd name="T22" fmla="*/ 2147483647 w 547"/>
              <a:gd name="T23" fmla="*/ 2147483647 h 532"/>
              <a:gd name="T24" fmla="*/ 2147483647 w 547"/>
              <a:gd name="T25" fmla="*/ 2147483647 h 532"/>
              <a:gd name="T26" fmla="*/ 2147483647 w 547"/>
              <a:gd name="T27" fmla="*/ 2147483647 h 532"/>
              <a:gd name="T28" fmla="*/ 2147483647 w 547"/>
              <a:gd name="T29" fmla="*/ 2147483647 h 532"/>
              <a:gd name="T30" fmla="*/ 2147483647 w 547"/>
              <a:gd name="T31" fmla="*/ 2147483647 h 532"/>
              <a:gd name="T32" fmla="*/ 2147483647 w 547"/>
              <a:gd name="T33" fmla="*/ 2147483647 h 532"/>
              <a:gd name="T34" fmla="*/ 2147483647 w 547"/>
              <a:gd name="T35" fmla="*/ 2147483647 h 532"/>
              <a:gd name="T36" fmla="*/ 2147483647 w 547"/>
              <a:gd name="T37" fmla="*/ 2147483647 h 532"/>
              <a:gd name="T38" fmla="*/ 2147483647 w 547"/>
              <a:gd name="T39" fmla="*/ 2147483647 h 532"/>
              <a:gd name="T40" fmla="*/ 0 w 547"/>
              <a:gd name="T41" fmla="*/ 2147483647 h 532"/>
              <a:gd name="T42" fmla="*/ 0 w 547"/>
              <a:gd name="T43" fmla="*/ 2147483647 h 532"/>
              <a:gd name="T44" fmla="*/ 0 w 547"/>
              <a:gd name="T45" fmla="*/ 2147483647 h 532"/>
              <a:gd name="T46" fmla="*/ 2147483647 w 547"/>
              <a:gd name="T47" fmla="*/ 2147483647 h 532"/>
              <a:gd name="T48" fmla="*/ 2147483647 w 547"/>
              <a:gd name="T49" fmla="*/ 2147483647 h 532"/>
              <a:gd name="T50" fmla="*/ 2147483647 w 547"/>
              <a:gd name="T51" fmla="*/ 2147483647 h 532"/>
              <a:gd name="T52" fmla="*/ 2147483647 w 547"/>
              <a:gd name="T53" fmla="*/ 2147483647 h 532"/>
              <a:gd name="T54" fmla="*/ 2147483647 w 547"/>
              <a:gd name="T55" fmla="*/ 2147483647 h 532"/>
              <a:gd name="T56" fmla="*/ 2147483647 w 547"/>
              <a:gd name="T57" fmla="*/ 2147483647 h 532"/>
              <a:gd name="T58" fmla="*/ 2147483647 w 547"/>
              <a:gd name="T59" fmla="*/ 2147483647 h 532"/>
              <a:gd name="T60" fmla="*/ 2147483647 w 547"/>
              <a:gd name="T61" fmla="*/ 2147483647 h 532"/>
              <a:gd name="T62" fmla="*/ 2147483647 w 547"/>
              <a:gd name="T63" fmla="*/ 2147483647 h 532"/>
              <a:gd name="T64" fmla="*/ 2147483647 w 547"/>
              <a:gd name="T65" fmla="*/ 2147483647 h 532"/>
              <a:gd name="T66" fmla="*/ 2147483647 w 547"/>
              <a:gd name="T67" fmla="*/ 2147483647 h 532"/>
              <a:gd name="T68" fmla="*/ 2147483647 w 547"/>
              <a:gd name="T69" fmla="*/ 2147483647 h 532"/>
              <a:gd name="T70" fmla="*/ 2147483647 w 547"/>
              <a:gd name="T71" fmla="*/ 2147483647 h 532"/>
              <a:gd name="T72" fmla="*/ 2147483647 w 547"/>
              <a:gd name="T73" fmla="*/ 2147483647 h 532"/>
              <a:gd name="T74" fmla="*/ 2147483647 w 547"/>
              <a:gd name="T75" fmla="*/ 2147483647 h 532"/>
              <a:gd name="T76" fmla="*/ 2147483647 w 547"/>
              <a:gd name="T77" fmla="*/ 2147483647 h 532"/>
              <a:gd name="T78" fmla="*/ 2147483647 w 547"/>
              <a:gd name="T79" fmla="*/ 2147483647 h 532"/>
              <a:gd name="T80" fmla="*/ 2147483647 w 547"/>
              <a:gd name="T81" fmla="*/ 2147483647 h 532"/>
              <a:gd name="T82" fmla="*/ 2147483647 w 547"/>
              <a:gd name="T83" fmla="*/ 2147483647 h 532"/>
              <a:gd name="T84" fmla="*/ 2147483647 w 547"/>
              <a:gd name="T85" fmla="*/ 2147483647 h 532"/>
              <a:gd name="T86" fmla="*/ 2147483647 w 547"/>
              <a:gd name="T87" fmla="*/ 2147483647 h 532"/>
              <a:gd name="T88" fmla="*/ 2147483647 w 547"/>
              <a:gd name="T89" fmla="*/ 2147483647 h 532"/>
              <a:gd name="T90" fmla="*/ 2147483647 w 547"/>
              <a:gd name="T91" fmla="*/ 2147483647 h 532"/>
              <a:gd name="T92" fmla="*/ 2147483647 w 547"/>
              <a:gd name="T93" fmla="*/ 0 h 532"/>
              <a:gd name="T94" fmla="*/ 2147483647 w 547"/>
              <a:gd name="T95" fmla="*/ 0 h 532"/>
              <a:gd name="T96" fmla="*/ 2147483647 w 547"/>
              <a:gd name="T97" fmla="*/ 0 h 532"/>
              <a:gd name="T98" fmla="*/ 2147483647 w 547"/>
              <a:gd name="T99" fmla="*/ 2147483647 h 532"/>
              <a:gd name="T100" fmla="*/ 2147483647 w 547"/>
              <a:gd name="T101" fmla="*/ 2147483647 h 532"/>
              <a:gd name="T102" fmla="*/ 2147483647 w 547"/>
              <a:gd name="T103" fmla="*/ 2147483647 h 532"/>
              <a:gd name="T104" fmla="*/ 2147483647 w 547"/>
              <a:gd name="T105" fmla="*/ 2147483647 h 532"/>
              <a:gd name="T106" fmla="*/ 2147483647 w 547"/>
              <a:gd name="T107" fmla="*/ 2147483647 h 532"/>
              <a:gd name="T108" fmla="*/ 2147483647 w 547"/>
              <a:gd name="T109" fmla="*/ 2147483647 h 532"/>
              <a:gd name="T110" fmla="*/ 2147483647 w 547"/>
              <a:gd name="T111" fmla="*/ 2147483647 h 532"/>
              <a:gd name="T112" fmla="*/ 2147483647 w 547"/>
              <a:gd name="T113" fmla="*/ 2147483647 h 532"/>
              <a:gd name="T114" fmla="*/ 2147483647 w 547"/>
              <a:gd name="T115" fmla="*/ 2147483647 h 5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47"/>
              <a:gd name="T175" fmla="*/ 0 h 532"/>
              <a:gd name="T176" fmla="*/ 547 w 547"/>
              <a:gd name="T177" fmla="*/ 532 h 5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47" h="532">
                <a:moveTo>
                  <a:pt x="534" y="139"/>
                </a:moveTo>
                <a:lnTo>
                  <a:pt x="547" y="152"/>
                </a:lnTo>
                <a:lnTo>
                  <a:pt x="534" y="165"/>
                </a:lnTo>
                <a:lnTo>
                  <a:pt x="534" y="177"/>
                </a:lnTo>
                <a:lnTo>
                  <a:pt x="521" y="190"/>
                </a:lnTo>
                <a:lnTo>
                  <a:pt x="508" y="203"/>
                </a:lnTo>
                <a:lnTo>
                  <a:pt x="496" y="228"/>
                </a:lnTo>
                <a:lnTo>
                  <a:pt x="470" y="241"/>
                </a:lnTo>
                <a:lnTo>
                  <a:pt x="445" y="266"/>
                </a:lnTo>
                <a:lnTo>
                  <a:pt x="381" y="317"/>
                </a:lnTo>
                <a:lnTo>
                  <a:pt x="318" y="368"/>
                </a:lnTo>
                <a:lnTo>
                  <a:pt x="241" y="418"/>
                </a:lnTo>
                <a:lnTo>
                  <a:pt x="178" y="456"/>
                </a:lnTo>
                <a:lnTo>
                  <a:pt x="139" y="482"/>
                </a:lnTo>
                <a:lnTo>
                  <a:pt x="101" y="494"/>
                </a:lnTo>
                <a:lnTo>
                  <a:pt x="76" y="507"/>
                </a:lnTo>
                <a:lnTo>
                  <a:pt x="50" y="520"/>
                </a:lnTo>
                <a:lnTo>
                  <a:pt x="38" y="520"/>
                </a:lnTo>
                <a:lnTo>
                  <a:pt x="25" y="532"/>
                </a:lnTo>
                <a:lnTo>
                  <a:pt x="12" y="532"/>
                </a:lnTo>
                <a:lnTo>
                  <a:pt x="0" y="520"/>
                </a:lnTo>
                <a:lnTo>
                  <a:pt x="0" y="507"/>
                </a:lnTo>
                <a:lnTo>
                  <a:pt x="12" y="494"/>
                </a:lnTo>
                <a:lnTo>
                  <a:pt x="25" y="482"/>
                </a:lnTo>
                <a:lnTo>
                  <a:pt x="38" y="469"/>
                </a:lnTo>
                <a:lnTo>
                  <a:pt x="50" y="444"/>
                </a:lnTo>
                <a:lnTo>
                  <a:pt x="76" y="418"/>
                </a:lnTo>
                <a:lnTo>
                  <a:pt x="101" y="393"/>
                </a:lnTo>
                <a:lnTo>
                  <a:pt x="165" y="342"/>
                </a:lnTo>
                <a:lnTo>
                  <a:pt x="216" y="291"/>
                </a:lnTo>
                <a:lnTo>
                  <a:pt x="229" y="266"/>
                </a:lnTo>
                <a:lnTo>
                  <a:pt x="254" y="241"/>
                </a:lnTo>
                <a:lnTo>
                  <a:pt x="267" y="215"/>
                </a:lnTo>
                <a:lnTo>
                  <a:pt x="279" y="190"/>
                </a:lnTo>
                <a:lnTo>
                  <a:pt x="305" y="152"/>
                </a:lnTo>
                <a:lnTo>
                  <a:pt x="318" y="114"/>
                </a:lnTo>
                <a:lnTo>
                  <a:pt x="318" y="101"/>
                </a:lnTo>
                <a:lnTo>
                  <a:pt x="318" y="89"/>
                </a:lnTo>
                <a:lnTo>
                  <a:pt x="318" y="76"/>
                </a:lnTo>
                <a:lnTo>
                  <a:pt x="305" y="63"/>
                </a:lnTo>
                <a:lnTo>
                  <a:pt x="292" y="51"/>
                </a:lnTo>
                <a:lnTo>
                  <a:pt x="292" y="38"/>
                </a:lnTo>
                <a:lnTo>
                  <a:pt x="292" y="13"/>
                </a:lnTo>
                <a:lnTo>
                  <a:pt x="305" y="13"/>
                </a:lnTo>
                <a:lnTo>
                  <a:pt x="318" y="0"/>
                </a:lnTo>
                <a:lnTo>
                  <a:pt x="343" y="0"/>
                </a:lnTo>
                <a:lnTo>
                  <a:pt x="356" y="0"/>
                </a:lnTo>
                <a:lnTo>
                  <a:pt x="381" y="13"/>
                </a:lnTo>
                <a:lnTo>
                  <a:pt x="419" y="25"/>
                </a:lnTo>
                <a:lnTo>
                  <a:pt x="445" y="38"/>
                </a:lnTo>
                <a:lnTo>
                  <a:pt x="470" y="63"/>
                </a:lnTo>
                <a:lnTo>
                  <a:pt x="508" y="89"/>
                </a:lnTo>
                <a:lnTo>
                  <a:pt x="521" y="101"/>
                </a:lnTo>
                <a:lnTo>
                  <a:pt x="534" y="127"/>
                </a:lnTo>
                <a:lnTo>
                  <a:pt x="534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20" name="Freeform 60"/>
          <p:cNvSpPr/>
          <p:nvPr/>
        </p:nvSpPr>
        <p:spPr bwMode="auto">
          <a:xfrm>
            <a:off x="6661150" y="2415117"/>
            <a:ext cx="185738" cy="277283"/>
          </a:xfrm>
          <a:custGeom>
            <a:avLst/>
            <a:gdLst>
              <a:gd name="T0" fmla="*/ 0 w 292"/>
              <a:gd name="T1" fmla="*/ 2147483647 h 329"/>
              <a:gd name="T2" fmla="*/ 0 w 292"/>
              <a:gd name="T3" fmla="*/ 2147483647 h 329"/>
              <a:gd name="T4" fmla="*/ 2147483647 w 292"/>
              <a:gd name="T5" fmla="*/ 2147483647 h 329"/>
              <a:gd name="T6" fmla="*/ 2147483647 w 292"/>
              <a:gd name="T7" fmla="*/ 2147483647 h 329"/>
              <a:gd name="T8" fmla="*/ 2147483647 w 292"/>
              <a:gd name="T9" fmla="*/ 0 h 329"/>
              <a:gd name="T10" fmla="*/ 2147483647 w 292"/>
              <a:gd name="T11" fmla="*/ 2147483647 h 329"/>
              <a:gd name="T12" fmla="*/ 2147483647 w 292"/>
              <a:gd name="T13" fmla="*/ 2147483647 h 329"/>
              <a:gd name="T14" fmla="*/ 2147483647 w 292"/>
              <a:gd name="T15" fmla="*/ 2147483647 h 329"/>
              <a:gd name="T16" fmla="*/ 2147483647 w 292"/>
              <a:gd name="T17" fmla="*/ 2147483647 h 329"/>
              <a:gd name="T18" fmla="*/ 2147483647 w 292"/>
              <a:gd name="T19" fmla="*/ 2147483647 h 329"/>
              <a:gd name="T20" fmla="*/ 2147483647 w 292"/>
              <a:gd name="T21" fmla="*/ 2147483647 h 329"/>
              <a:gd name="T22" fmla="*/ 2147483647 w 292"/>
              <a:gd name="T23" fmla="*/ 2147483647 h 329"/>
              <a:gd name="T24" fmla="*/ 2147483647 w 292"/>
              <a:gd name="T25" fmla="*/ 2147483647 h 329"/>
              <a:gd name="T26" fmla="*/ 2147483647 w 292"/>
              <a:gd name="T27" fmla="*/ 2147483647 h 329"/>
              <a:gd name="T28" fmla="*/ 2147483647 w 292"/>
              <a:gd name="T29" fmla="*/ 2147483647 h 329"/>
              <a:gd name="T30" fmla="*/ 2147483647 w 292"/>
              <a:gd name="T31" fmla="*/ 2147483647 h 329"/>
              <a:gd name="T32" fmla="*/ 2147483647 w 292"/>
              <a:gd name="T33" fmla="*/ 2147483647 h 329"/>
              <a:gd name="T34" fmla="*/ 2147483647 w 292"/>
              <a:gd name="T35" fmla="*/ 2147483647 h 329"/>
              <a:gd name="T36" fmla="*/ 2147483647 w 292"/>
              <a:gd name="T37" fmla="*/ 2147483647 h 329"/>
              <a:gd name="T38" fmla="*/ 2147483647 w 292"/>
              <a:gd name="T39" fmla="*/ 2147483647 h 329"/>
              <a:gd name="T40" fmla="*/ 2147483647 w 292"/>
              <a:gd name="T41" fmla="*/ 2147483647 h 329"/>
              <a:gd name="T42" fmla="*/ 2147483647 w 292"/>
              <a:gd name="T43" fmla="*/ 2147483647 h 329"/>
              <a:gd name="T44" fmla="*/ 2147483647 w 292"/>
              <a:gd name="T45" fmla="*/ 2147483647 h 329"/>
              <a:gd name="T46" fmla="*/ 2147483647 w 292"/>
              <a:gd name="T47" fmla="*/ 2147483647 h 329"/>
              <a:gd name="T48" fmla="*/ 2147483647 w 292"/>
              <a:gd name="T49" fmla="*/ 2147483647 h 329"/>
              <a:gd name="T50" fmla="*/ 2147483647 w 292"/>
              <a:gd name="T51" fmla="*/ 2147483647 h 329"/>
              <a:gd name="T52" fmla="*/ 2147483647 w 292"/>
              <a:gd name="T53" fmla="*/ 2147483647 h 329"/>
              <a:gd name="T54" fmla="*/ 2147483647 w 292"/>
              <a:gd name="T55" fmla="*/ 2147483647 h 329"/>
              <a:gd name="T56" fmla="*/ 2147483647 w 292"/>
              <a:gd name="T57" fmla="*/ 2147483647 h 329"/>
              <a:gd name="T58" fmla="*/ 2147483647 w 292"/>
              <a:gd name="T59" fmla="*/ 2147483647 h 329"/>
              <a:gd name="T60" fmla="*/ 2147483647 w 292"/>
              <a:gd name="T61" fmla="*/ 2147483647 h 329"/>
              <a:gd name="T62" fmla="*/ 2147483647 w 292"/>
              <a:gd name="T63" fmla="*/ 2147483647 h 329"/>
              <a:gd name="T64" fmla="*/ 2147483647 w 292"/>
              <a:gd name="T65" fmla="*/ 2147483647 h 329"/>
              <a:gd name="T66" fmla="*/ 2147483647 w 292"/>
              <a:gd name="T67" fmla="*/ 2147483647 h 329"/>
              <a:gd name="T68" fmla="*/ 0 w 292"/>
              <a:gd name="T69" fmla="*/ 2147483647 h 329"/>
              <a:gd name="T70" fmla="*/ 0 w 292"/>
              <a:gd name="T71" fmla="*/ 2147483647 h 329"/>
              <a:gd name="T72" fmla="*/ 0 w 292"/>
              <a:gd name="T73" fmla="*/ 2147483647 h 329"/>
              <a:gd name="T74" fmla="*/ 0 w 292"/>
              <a:gd name="T75" fmla="*/ 2147483647 h 32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2"/>
              <a:gd name="T115" fmla="*/ 0 h 329"/>
              <a:gd name="T116" fmla="*/ 292 w 292"/>
              <a:gd name="T117" fmla="*/ 329 h 32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92" h="329">
                <a:moveTo>
                  <a:pt x="0" y="50"/>
                </a:moveTo>
                <a:lnTo>
                  <a:pt x="0" y="38"/>
                </a:lnTo>
                <a:lnTo>
                  <a:pt x="12" y="25"/>
                </a:lnTo>
                <a:lnTo>
                  <a:pt x="25" y="12"/>
                </a:lnTo>
                <a:lnTo>
                  <a:pt x="38" y="0"/>
                </a:lnTo>
                <a:lnTo>
                  <a:pt x="63" y="12"/>
                </a:lnTo>
                <a:lnTo>
                  <a:pt x="101" y="12"/>
                </a:lnTo>
                <a:lnTo>
                  <a:pt x="127" y="25"/>
                </a:lnTo>
                <a:lnTo>
                  <a:pt x="165" y="50"/>
                </a:lnTo>
                <a:lnTo>
                  <a:pt x="203" y="76"/>
                </a:lnTo>
                <a:lnTo>
                  <a:pt x="229" y="101"/>
                </a:lnTo>
                <a:lnTo>
                  <a:pt x="254" y="126"/>
                </a:lnTo>
                <a:lnTo>
                  <a:pt x="280" y="152"/>
                </a:lnTo>
                <a:lnTo>
                  <a:pt x="280" y="190"/>
                </a:lnTo>
                <a:lnTo>
                  <a:pt x="292" y="215"/>
                </a:lnTo>
                <a:lnTo>
                  <a:pt x="280" y="253"/>
                </a:lnTo>
                <a:lnTo>
                  <a:pt x="280" y="279"/>
                </a:lnTo>
                <a:lnTo>
                  <a:pt x="267" y="304"/>
                </a:lnTo>
                <a:lnTo>
                  <a:pt x="241" y="317"/>
                </a:lnTo>
                <a:lnTo>
                  <a:pt x="229" y="329"/>
                </a:lnTo>
                <a:lnTo>
                  <a:pt x="216" y="329"/>
                </a:lnTo>
                <a:lnTo>
                  <a:pt x="203" y="329"/>
                </a:lnTo>
                <a:lnTo>
                  <a:pt x="190" y="329"/>
                </a:lnTo>
                <a:lnTo>
                  <a:pt x="178" y="317"/>
                </a:lnTo>
                <a:lnTo>
                  <a:pt x="165" y="304"/>
                </a:lnTo>
                <a:lnTo>
                  <a:pt x="140" y="279"/>
                </a:lnTo>
                <a:lnTo>
                  <a:pt x="127" y="253"/>
                </a:lnTo>
                <a:lnTo>
                  <a:pt x="114" y="228"/>
                </a:lnTo>
                <a:lnTo>
                  <a:pt x="89" y="203"/>
                </a:lnTo>
                <a:lnTo>
                  <a:pt x="63" y="165"/>
                </a:lnTo>
                <a:lnTo>
                  <a:pt x="51" y="139"/>
                </a:lnTo>
                <a:lnTo>
                  <a:pt x="38" y="114"/>
                </a:lnTo>
                <a:lnTo>
                  <a:pt x="25" y="101"/>
                </a:lnTo>
                <a:lnTo>
                  <a:pt x="12" y="76"/>
                </a:lnTo>
                <a:lnTo>
                  <a:pt x="0" y="63"/>
                </a:lnTo>
                <a:lnTo>
                  <a:pt x="0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21" name="Freeform 61"/>
          <p:cNvSpPr/>
          <p:nvPr/>
        </p:nvSpPr>
        <p:spPr bwMode="auto">
          <a:xfrm>
            <a:off x="6596064" y="2671234"/>
            <a:ext cx="962025" cy="740833"/>
          </a:xfrm>
          <a:custGeom>
            <a:avLst/>
            <a:gdLst>
              <a:gd name="T0" fmla="*/ 2147483647 w 1514"/>
              <a:gd name="T1" fmla="*/ 2147483647 h 874"/>
              <a:gd name="T2" fmla="*/ 2147483647 w 1514"/>
              <a:gd name="T3" fmla="*/ 2147483647 h 874"/>
              <a:gd name="T4" fmla="*/ 2147483647 w 1514"/>
              <a:gd name="T5" fmla="*/ 2147483647 h 874"/>
              <a:gd name="T6" fmla="*/ 2147483647 w 1514"/>
              <a:gd name="T7" fmla="*/ 2147483647 h 874"/>
              <a:gd name="T8" fmla="*/ 2147483647 w 1514"/>
              <a:gd name="T9" fmla="*/ 2147483647 h 874"/>
              <a:gd name="T10" fmla="*/ 2147483647 w 1514"/>
              <a:gd name="T11" fmla="*/ 2147483647 h 874"/>
              <a:gd name="T12" fmla="*/ 2147483647 w 1514"/>
              <a:gd name="T13" fmla="*/ 2147483647 h 874"/>
              <a:gd name="T14" fmla="*/ 2147483647 w 1514"/>
              <a:gd name="T15" fmla="*/ 2147483647 h 874"/>
              <a:gd name="T16" fmla="*/ 2147483647 w 1514"/>
              <a:gd name="T17" fmla="*/ 2147483647 h 874"/>
              <a:gd name="T18" fmla="*/ 2147483647 w 1514"/>
              <a:gd name="T19" fmla="*/ 2147483647 h 874"/>
              <a:gd name="T20" fmla="*/ 2147483647 w 1514"/>
              <a:gd name="T21" fmla="*/ 2147483647 h 874"/>
              <a:gd name="T22" fmla="*/ 2147483647 w 1514"/>
              <a:gd name="T23" fmla="*/ 2147483647 h 874"/>
              <a:gd name="T24" fmla="*/ 2147483647 w 1514"/>
              <a:gd name="T25" fmla="*/ 2147483647 h 874"/>
              <a:gd name="T26" fmla="*/ 2147483647 w 1514"/>
              <a:gd name="T27" fmla="*/ 2147483647 h 874"/>
              <a:gd name="T28" fmla="*/ 2147483647 w 1514"/>
              <a:gd name="T29" fmla="*/ 2147483647 h 874"/>
              <a:gd name="T30" fmla="*/ 2147483647 w 1514"/>
              <a:gd name="T31" fmla="*/ 2147483647 h 874"/>
              <a:gd name="T32" fmla="*/ 2147483647 w 1514"/>
              <a:gd name="T33" fmla="*/ 2147483647 h 874"/>
              <a:gd name="T34" fmla="*/ 2147483647 w 1514"/>
              <a:gd name="T35" fmla="*/ 2147483647 h 874"/>
              <a:gd name="T36" fmla="*/ 2147483647 w 1514"/>
              <a:gd name="T37" fmla="*/ 2147483647 h 874"/>
              <a:gd name="T38" fmla="*/ 2147483647 w 1514"/>
              <a:gd name="T39" fmla="*/ 2147483647 h 874"/>
              <a:gd name="T40" fmla="*/ 2147483647 w 1514"/>
              <a:gd name="T41" fmla="*/ 2147483647 h 874"/>
              <a:gd name="T42" fmla="*/ 2147483647 w 1514"/>
              <a:gd name="T43" fmla="*/ 2147483647 h 874"/>
              <a:gd name="T44" fmla="*/ 2147483647 w 1514"/>
              <a:gd name="T45" fmla="*/ 2147483647 h 874"/>
              <a:gd name="T46" fmla="*/ 2147483647 w 1514"/>
              <a:gd name="T47" fmla="*/ 2147483647 h 874"/>
              <a:gd name="T48" fmla="*/ 2147483647 w 1514"/>
              <a:gd name="T49" fmla="*/ 2147483647 h 874"/>
              <a:gd name="T50" fmla="*/ 2147483647 w 1514"/>
              <a:gd name="T51" fmla="*/ 2147483647 h 874"/>
              <a:gd name="T52" fmla="*/ 2147483647 w 1514"/>
              <a:gd name="T53" fmla="*/ 2147483647 h 874"/>
              <a:gd name="T54" fmla="*/ 2147483647 w 1514"/>
              <a:gd name="T55" fmla="*/ 2147483647 h 874"/>
              <a:gd name="T56" fmla="*/ 2147483647 w 1514"/>
              <a:gd name="T57" fmla="*/ 2147483647 h 874"/>
              <a:gd name="T58" fmla="*/ 2147483647 w 1514"/>
              <a:gd name="T59" fmla="*/ 2147483647 h 874"/>
              <a:gd name="T60" fmla="*/ 2147483647 w 1514"/>
              <a:gd name="T61" fmla="*/ 2147483647 h 874"/>
              <a:gd name="T62" fmla="*/ 2147483647 w 1514"/>
              <a:gd name="T63" fmla="*/ 2147483647 h 874"/>
              <a:gd name="T64" fmla="*/ 2147483647 w 1514"/>
              <a:gd name="T65" fmla="*/ 2147483647 h 874"/>
              <a:gd name="T66" fmla="*/ 2147483647 w 1514"/>
              <a:gd name="T67" fmla="*/ 2147483647 h 874"/>
              <a:gd name="T68" fmla="*/ 2147483647 w 1514"/>
              <a:gd name="T69" fmla="*/ 2147483647 h 874"/>
              <a:gd name="T70" fmla="*/ 2147483647 w 1514"/>
              <a:gd name="T71" fmla="*/ 2147483647 h 874"/>
              <a:gd name="T72" fmla="*/ 2147483647 w 1514"/>
              <a:gd name="T73" fmla="*/ 2147483647 h 874"/>
              <a:gd name="T74" fmla="*/ 2147483647 w 1514"/>
              <a:gd name="T75" fmla="*/ 2147483647 h 874"/>
              <a:gd name="T76" fmla="*/ 2147483647 w 1514"/>
              <a:gd name="T77" fmla="*/ 2147483647 h 874"/>
              <a:gd name="T78" fmla="*/ 2147483647 w 1514"/>
              <a:gd name="T79" fmla="*/ 2147483647 h 874"/>
              <a:gd name="T80" fmla="*/ 2147483647 w 1514"/>
              <a:gd name="T81" fmla="*/ 2147483647 h 874"/>
              <a:gd name="T82" fmla="*/ 2147483647 w 1514"/>
              <a:gd name="T83" fmla="*/ 2147483647 h 874"/>
              <a:gd name="T84" fmla="*/ 0 w 1514"/>
              <a:gd name="T85" fmla="*/ 2147483647 h 874"/>
              <a:gd name="T86" fmla="*/ 2147483647 w 1514"/>
              <a:gd name="T87" fmla="*/ 2147483647 h 874"/>
              <a:gd name="T88" fmla="*/ 2147483647 w 1514"/>
              <a:gd name="T89" fmla="*/ 2147483647 h 874"/>
              <a:gd name="T90" fmla="*/ 2147483647 w 1514"/>
              <a:gd name="T91" fmla="*/ 2147483647 h 874"/>
              <a:gd name="T92" fmla="*/ 2147483647 w 1514"/>
              <a:gd name="T93" fmla="*/ 2147483647 h 874"/>
              <a:gd name="T94" fmla="*/ 2147483647 w 1514"/>
              <a:gd name="T95" fmla="*/ 2147483647 h 874"/>
              <a:gd name="T96" fmla="*/ 2147483647 w 1514"/>
              <a:gd name="T97" fmla="*/ 2147483647 h 874"/>
              <a:gd name="T98" fmla="*/ 2147483647 w 1514"/>
              <a:gd name="T99" fmla="*/ 2147483647 h 874"/>
              <a:gd name="T100" fmla="*/ 2147483647 w 1514"/>
              <a:gd name="T101" fmla="*/ 2147483647 h 874"/>
              <a:gd name="T102" fmla="*/ 2147483647 w 1514"/>
              <a:gd name="T103" fmla="*/ 2147483647 h 874"/>
              <a:gd name="T104" fmla="*/ 2147483647 w 1514"/>
              <a:gd name="T105" fmla="*/ 2147483647 h 874"/>
              <a:gd name="T106" fmla="*/ 2147483647 w 1514"/>
              <a:gd name="T107" fmla="*/ 0 h 874"/>
              <a:gd name="T108" fmla="*/ 2147483647 w 1514"/>
              <a:gd name="T109" fmla="*/ 0 h 874"/>
              <a:gd name="T110" fmla="*/ 2147483647 w 1514"/>
              <a:gd name="T111" fmla="*/ 0 h 874"/>
              <a:gd name="T112" fmla="*/ 2147483647 w 1514"/>
              <a:gd name="T113" fmla="*/ 2147483647 h 874"/>
              <a:gd name="T114" fmla="*/ 2147483647 w 1514"/>
              <a:gd name="T115" fmla="*/ 2147483647 h 874"/>
              <a:gd name="T116" fmla="*/ 2147483647 w 1514"/>
              <a:gd name="T117" fmla="*/ 2147483647 h 8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14"/>
              <a:gd name="T178" fmla="*/ 0 h 874"/>
              <a:gd name="T179" fmla="*/ 1514 w 1514"/>
              <a:gd name="T180" fmla="*/ 874 h 87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14" h="874">
                <a:moveTo>
                  <a:pt x="1361" y="76"/>
                </a:moveTo>
                <a:lnTo>
                  <a:pt x="1399" y="101"/>
                </a:lnTo>
                <a:lnTo>
                  <a:pt x="1425" y="114"/>
                </a:lnTo>
                <a:lnTo>
                  <a:pt x="1450" y="127"/>
                </a:lnTo>
                <a:lnTo>
                  <a:pt x="1463" y="139"/>
                </a:lnTo>
                <a:lnTo>
                  <a:pt x="1476" y="152"/>
                </a:lnTo>
                <a:lnTo>
                  <a:pt x="1488" y="165"/>
                </a:lnTo>
                <a:lnTo>
                  <a:pt x="1501" y="177"/>
                </a:lnTo>
                <a:lnTo>
                  <a:pt x="1514" y="190"/>
                </a:lnTo>
                <a:lnTo>
                  <a:pt x="1501" y="203"/>
                </a:lnTo>
                <a:lnTo>
                  <a:pt x="1488" y="215"/>
                </a:lnTo>
                <a:lnTo>
                  <a:pt x="1476" y="241"/>
                </a:lnTo>
                <a:lnTo>
                  <a:pt x="1450" y="241"/>
                </a:lnTo>
                <a:lnTo>
                  <a:pt x="1437" y="253"/>
                </a:lnTo>
                <a:lnTo>
                  <a:pt x="1425" y="279"/>
                </a:lnTo>
                <a:lnTo>
                  <a:pt x="1399" y="304"/>
                </a:lnTo>
                <a:lnTo>
                  <a:pt x="1374" y="342"/>
                </a:lnTo>
                <a:lnTo>
                  <a:pt x="1348" y="393"/>
                </a:lnTo>
                <a:lnTo>
                  <a:pt x="1323" y="443"/>
                </a:lnTo>
                <a:lnTo>
                  <a:pt x="1298" y="507"/>
                </a:lnTo>
                <a:lnTo>
                  <a:pt x="1259" y="570"/>
                </a:lnTo>
                <a:lnTo>
                  <a:pt x="1247" y="608"/>
                </a:lnTo>
                <a:lnTo>
                  <a:pt x="1234" y="646"/>
                </a:lnTo>
                <a:lnTo>
                  <a:pt x="1221" y="671"/>
                </a:lnTo>
                <a:lnTo>
                  <a:pt x="1208" y="709"/>
                </a:lnTo>
                <a:lnTo>
                  <a:pt x="1196" y="735"/>
                </a:lnTo>
                <a:lnTo>
                  <a:pt x="1183" y="760"/>
                </a:lnTo>
                <a:lnTo>
                  <a:pt x="1170" y="786"/>
                </a:lnTo>
                <a:lnTo>
                  <a:pt x="1158" y="798"/>
                </a:lnTo>
                <a:lnTo>
                  <a:pt x="1158" y="824"/>
                </a:lnTo>
                <a:lnTo>
                  <a:pt x="1145" y="836"/>
                </a:lnTo>
                <a:lnTo>
                  <a:pt x="1132" y="849"/>
                </a:lnTo>
                <a:lnTo>
                  <a:pt x="1132" y="862"/>
                </a:lnTo>
                <a:lnTo>
                  <a:pt x="1132" y="874"/>
                </a:lnTo>
                <a:lnTo>
                  <a:pt x="1119" y="874"/>
                </a:lnTo>
                <a:lnTo>
                  <a:pt x="1107" y="874"/>
                </a:lnTo>
                <a:lnTo>
                  <a:pt x="1107" y="862"/>
                </a:lnTo>
                <a:lnTo>
                  <a:pt x="1094" y="849"/>
                </a:lnTo>
                <a:lnTo>
                  <a:pt x="1094" y="836"/>
                </a:lnTo>
                <a:lnTo>
                  <a:pt x="1094" y="824"/>
                </a:lnTo>
                <a:lnTo>
                  <a:pt x="1081" y="798"/>
                </a:lnTo>
                <a:lnTo>
                  <a:pt x="1081" y="786"/>
                </a:lnTo>
                <a:lnTo>
                  <a:pt x="1081" y="747"/>
                </a:lnTo>
                <a:lnTo>
                  <a:pt x="1081" y="722"/>
                </a:lnTo>
                <a:lnTo>
                  <a:pt x="1094" y="684"/>
                </a:lnTo>
                <a:lnTo>
                  <a:pt x="1107" y="633"/>
                </a:lnTo>
                <a:lnTo>
                  <a:pt x="1119" y="583"/>
                </a:lnTo>
                <a:lnTo>
                  <a:pt x="1132" y="519"/>
                </a:lnTo>
                <a:lnTo>
                  <a:pt x="1145" y="456"/>
                </a:lnTo>
                <a:lnTo>
                  <a:pt x="1170" y="405"/>
                </a:lnTo>
                <a:lnTo>
                  <a:pt x="1183" y="342"/>
                </a:lnTo>
                <a:lnTo>
                  <a:pt x="1183" y="304"/>
                </a:lnTo>
                <a:lnTo>
                  <a:pt x="1196" y="253"/>
                </a:lnTo>
                <a:lnTo>
                  <a:pt x="1196" y="228"/>
                </a:lnTo>
                <a:lnTo>
                  <a:pt x="1196" y="203"/>
                </a:lnTo>
                <a:lnTo>
                  <a:pt x="1196" y="177"/>
                </a:lnTo>
                <a:lnTo>
                  <a:pt x="1196" y="165"/>
                </a:lnTo>
                <a:lnTo>
                  <a:pt x="1170" y="152"/>
                </a:lnTo>
                <a:lnTo>
                  <a:pt x="1145" y="152"/>
                </a:lnTo>
                <a:lnTo>
                  <a:pt x="1107" y="139"/>
                </a:lnTo>
                <a:lnTo>
                  <a:pt x="1056" y="139"/>
                </a:lnTo>
                <a:lnTo>
                  <a:pt x="1005" y="152"/>
                </a:lnTo>
                <a:lnTo>
                  <a:pt x="954" y="152"/>
                </a:lnTo>
                <a:lnTo>
                  <a:pt x="890" y="165"/>
                </a:lnTo>
                <a:lnTo>
                  <a:pt x="840" y="165"/>
                </a:lnTo>
                <a:lnTo>
                  <a:pt x="801" y="165"/>
                </a:lnTo>
                <a:lnTo>
                  <a:pt x="763" y="177"/>
                </a:lnTo>
                <a:lnTo>
                  <a:pt x="725" y="177"/>
                </a:lnTo>
                <a:lnTo>
                  <a:pt x="674" y="190"/>
                </a:lnTo>
                <a:lnTo>
                  <a:pt x="623" y="203"/>
                </a:lnTo>
                <a:lnTo>
                  <a:pt x="572" y="215"/>
                </a:lnTo>
                <a:lnTo>
                  <a:pt x="509" y="215"/>
                </a:lnTo>
                <a:lnTo>
                  <a:pt x="432" y="228"/>
                </a:lnTo>
                <a:lnTo>
                  <a:pt x="369" y="241"/>
                </a:lnTo>
                <a:lnTo>
                  <a:pt x="305" y="253"/>
                </a:lnTo>
                <a:lnTo>
                  <a:pt x="242" y="266"/>
                </a:lnTo>
                <a:lnTo>
                  <a:pt x="191" y="279"/>
                </a:lnTo>
                <a:lnTo>
                  <a:pt x="127" y="279"/>
                </a:lnTo>
                <a:lnTo>
                  <a:pt x="89" y="291"/>
                </a:lnTo>
                <a:lnTo>
                  <a:pt x="38" y="291"/>
                </a:lnTo>
                <a:lnTo>
                  <a:pt x="0" y="304"/>
                </a:lnTo>
                <a:lnTo>
                  <a:pt x="0" y="228"/>
                </a:lnTo>
                <a:lnTo>
                  <a:pt x="382" y="152"/>
                </a:lnTo>
                <a:lnTo>
                  <a:pt x="572" y="127"/>
                </a:lnTo>
                <a:lnTo>
                  <a:pt x="776" y="101"/>
                </a:lnTo>
                <a:lnTo>
                  <a:pt x="814" y="89"/>
                </a:lnTo>
                <a:lnTo>
                  <a:pt x="852" y="89"/>
                </a:lnTo>
                <a:lnTo>
                  <a:pt x="903" y="76"/>
                </a:lnTo>
                <a:lnTo>
                  <a:pt x="929" y="76"/>
                </a:lnTo>
                <a:lnTo>
                  <a:pt x="967" y="63"/>
                </a:lnTo>
                <a:lnTo>
                  <a:pt x="1005" y="63"/>
                </a:lnTo>
                <a:lnTo>
                  <a:pt x="1030" y="51"/>
                </a:lnTo>
                <a:lnTo>
                  <a:pt x="1056" y="51"/>
                </a:lnTo>
                <a:lnTo>
                  <a:pt x="1081" y="51"/>
                </a:lnTo>
                <a:lnTo>
                  <a:pt x="1094" y="38"/>
                </a:lnTo>
                <a:lnTo>
                  <a:pt x="1119" y="38"/>
                </a:lnTo>
                <a:lnTo>
                  <a:pt x="1132" y="25"/>
                </a:lnTo>
                <a:lnTo>
                  <a:pt x="1145" y="25"/>
                </a:lnTo>
                <a:lnTo>
                  <a:pt x="1158" y="25"/>
                </a:lnTo>
                <a:lnTo>
                  <a:pt x="1158" y="13"/>
                </a:lnTo>
                <a:lnTo>
                  <a:pt x="1170" y="13"/>
                </a:lnTo>
                <a:lnTo>
                  <a:pt x="1183" y="0"/>
                </a:lnTo>
                <a:lnTo>
                  <a:pt x="1196" y="0"/>
                </a:lnTo>
                <a:lnTo>
                  <a:pt x="1221" y="0"/>
                </a:lnTo>
                <a:lnTo>
                  <a:pt x="1234" y="0"/>
                </a:lnTo>
                <a:lnTo>
                  <a:pt x="1247" y="0"/>
                </a:lnTo>
                <a:lnTo>
                  <a:pt x="1272" y="13"/>
                </a:lnTo>
                <a:lnTo>
                  <a:pt x="1285" y="25"/>
                </a:lnTo>
                <a:lnTo>
                  <a:pt x="1310" y="38"/>
                </a:lnTo>
                <a:lnTo>
                  <a:pt x="1336" y="51"/>
                </a:lnTo>
                <a:lnTo>
                  <a:pt x="1361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1" name="Freeform 51"/>
          <p:cNvSpPr/>
          <p:nvPr/>
        </p:nvSpPr>
        <p:spPr bwMode="auto">
          <a:xfrm>
            <a:off x="6927850" y="2800351"/>
            <a:ext cx="104775" cy="569383"/>
          </a:xfrm>
          <a:custGeom>
            <a:avLst/>
            <a:gdLst>
              <a:gd name="T0" fmla="*/ 0 w 166"/>
              <a:gd name="T1" fmla="*/ 0 h 672"/>
              <a:gd name="T2" fmla="*/ 2147483647 w 166"/>
              <a:gd name="T3" fmla="*/ 2147483647 h 672"/>
              <a:gd name="T4" fmla="*/ 2147483647 w 166"/>
              <a:gd name="T5" fmla="*/ 2147483647 h 672"/>
              <a:gd name="T6" fmla="*/ 2147483647 w 166"/>
              <a:gd name="T7" fmla="*/ 2147483647 h 672"/>
              <a:gd name="T8" fmla="*/ 2147483647 w 166"/>
              <a:gd name="T9" fmla="*/ 2147483647 h 672"/>
              <a:gd name="T10" fmla="*/ 2147483647 w 166"/>
              <a:gd name="T11" fmla="*/ 2147483647 h 672"/>
              <a:gd name="T12" fmla="*/ 2147483647 w 166"/>
              <a:gd name="T13" fmla="*/ 2147483647 h 672"/>
              <a:gd name="T14" fmla="*/ 2147483647 w 166"/>
              <a:gd name="T15" fmla="*/ 2147483647 h 672"/>
              <a:gd name="T16" fmla="*/ 2147483647 w 166"/>
              <a:gd name="T17" fmla="*/ 2147483647 h 672"/>
              <a:gd name="T18" fmla="*/ 2147483647 w 166"/>
              <a:gd name="T19" fmla="*/ 2147483647 h 672"/>
              <a:gd name="T20" fmla="*/ 2147483647 w 166"/>
              <a:gd name="T21" fmla="*/ 2147483647 h 672"/>
              <a:gd name="T22" fmla="*/ 2147483647 w 166"/>
              <a:gd name="T23" fmla="*/ 2147483647 h 672"/>
              <a:gd name="T24" fmla="*/ 2147483647 w 166"/>
              <a:gd name="T25" fmla="*/ 2147483647 h 672"/>
              <a:gd name="T26" fmla="*/ 2147483647 w 166"/>
              <a:gd name="T27" fmla="*/ 2147483647 h 672"/>
              <a:gd name="T28" fmla="*/ 2147483647 w 166"/>
              <a:gd name="T29" fmla="*/ 2147483647 h 672"/>
              <a:gd name="T30" fmla="*/ 2147483647 w 166"/>
              <a:gd name="T31" fmla="*/ 2147483647 h 672"/>
              <a:gd name="T32" fmla="*/ 2147483647 w 166"/>
              <a:gd name="T33" fmla="*/ 2147483647 h 672"/>
              <a:gd name="T34" fmla="*/ 2147483647 w 166"/>
              <a:gd name="T35" fmla="*/ 2147483647 h 672"/>
              <a:gd name="T36" fmla="*/ 2147483647 w 166"/>
              <a:gd name="T37" fmla="*/ 2147483647 h 672"/>
              <a:gd name="T38" fmla="*/ 2147483647 w 166"/>
              <a:gd name="T39" fmla="*/ 2147483647 h 672"/>
              <a:gd name="T40" fmla="*/ 2147483647 w 166"/>
              <a:gd name="T41" fmla="*/ 2147483647 h 672"/>
              <a:gd name="T42" fmla="*/ 2147483647 w 166"/>
              <a:gd name="T43" fmla="*/ 2147483647 h 672"/>
              <a:gd name="T44" fmla="*/ 2147483647 w 166"/>
              <a:gd name="T45" fmla="*/ 2147483647 h 672"/>
              <a:gd name="T46" fmla="*/ 2147483647 w 166"/>
              <a:gd name="T47" fmla="*/ 2147483647 h 672"/>
              <a:gd name="T48" fmla="*/ 2147483647 w 166"/>
              <a:gd name="T49" fmla="*/ 2147483647 h 672"/>
              <a:gd name="T50" fmla="*/ 2147483647 w 166"/>
              <a:gd name="T51" fmla="*/ 2147483647 h 672"/>
              <a:gd name="T52" fmla="*/ 2147483647 w 166"/>
              <a:gd name="T53" fmla="*/ 2147483647 h 672"/>
              <a:gd name="T54" fmla="*/ 2147483647 w 166"/>
              <a:gd name="T55" fmla="*/ 2147483647 h 672"/>
              <a:gd name="T56" fmla="*/ 2147483647 w 166"/>
              <a:gd name="T57" fmla="*/ 2147483647 h 672"/>
              <a:gd name="T58" fmla="*/ 2147483647 w 166"/>
              <a:gd name="T59" fmla="*/ 2147483647 h 672"/>
              <a:gd name="T60" fmla="*/ 2147483647 w 166"/>
              <a:gd name="T61" fmla="*/ 2147483647 h 672"/>
              <a:gd name="T62" fmla="*/ 2147483647 w 166"/>
              <a:gd name="T63" fmla="*/ 2147483647 h 672"/>
              <a:gd name="T64" fmla="*/ 0 w 166"/>
              <a:gd name="T65" fmla="*/ 0 h 672"/>
              <a:gd name="T66" fmla="*/ 0 w 166"/>
              <a:gd name="T67" fmla="*/ 0 h 6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672"/>
              <a:gd name="T104" fmla="*/ 166 w 166"/>
              <a:gd name="T105" fmla="*/ 672 h 67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672">
                <a:moveTo>
                  <a:pt x="0" y="0"/>
                </a:moveTo>
                <a:lnTo>
                  <a:pt x="39" y="25"/>
                </a:lnTo>
                <a:lnTo>
                  <a:pt x="77" y="38"/>
                </a:lnTo>
                <a:lnTo>
                  <a:pt x="102" y="63"/>
                </a:lnTo>
                <a:lnTo>
                  <a:pt x="128" y="76"/>
                </a:lnTo>
                <a:lnTo>
                  <a:pt x="140" y="89"/>
                </a:lnTo>
                <a:lnTo>
                  <a:pt x="153" y="101"/>
                </a:lnTo>
                <a:lnTo>
                  <a:pt x="166" y="114"/>
                </a:lnTo>
                <a:lnTo>
                  <a:pt x="166" y="127"/>
                </a:lnTo>
                <a:lnTo>
                  <a:pt x="166" y="165"/>
                </a:lnTo>
                <a:lnTo>
                  <a:pt x="166" y="177"/>
                </a:lnTo>
                <a:lnTo>
                  <a:pt x="166" y="190"/>
                </a:lnTo>
                <a:lnTo>
                  <a:pt x="153" y="203"/>
                </a:lnTo>
                <a:lnTo>
                  <a:pt x="153" y="215"/>
                </a:lnTo>
                <a:lnTo>
                  <a:pt x="153" y="228"/>
                </a:lnTo>
                <a:lnTo>
                  <a:pt x="153" y="241"/>
                </a:lnTo>
                <a:lnTo>
                  <a:pt x="153" y="266"/>
                </a:lnTo>
                <a:lnTo>
                  <a:pt x="153" y="291"/>
                </a:lnTo>
                <a:lnTo>
                  <a:pt x="153" y="317"/>
                </a:lnTo>
                <a:lnTo>
                  <a:pt x="140" y="342"/>
                </a:lnTo>
                <a:lnTo>
                  <a:pt x="140" y="367"/>
                </a:lnTo>
                <a:lnTo>
                  <a:pt x="140" y="405"/>
                </a:lnTo>
                <a:lnTo>
                  <a:pt x="140" y="443"/>
                </a:lnTo>
                <a:lnTo>
                  <a:pt x="140" y="481"/>
                </a:lnTo>
                <a:lnTo>
                  <a:pt x="140" y="519"/>
                </a:lnTo>
                <a:lnTo>
                  <a:pt x="140" y="570"/>
                </a:lnTo>
                <a:lnTo>
                  <a:pt x="140" y="621"/>
                </a:lnTo>
                <a:lnTo>
                  <a:pt x="140" y="672"/>
                </a:lnTo>
                <a:lnTo>
                  <a:pt x="39" y="672"/>
                </a:lnTo>
                <a:lnTo>
                  <a:pt x="39" y="507"/>
                </a:lnTo>
                <a:lnTo>
                  <a:pt x="26" y="329"/>
                </a:lnTo>
                <a:lnTo>
                  <a:pt x="13" y="165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3" name="Freeform 53"/>
          <p:cNvSpPr/>
          <p:nvPr/>
        </p:nvSpPr>
        <p:spPr bwMode="auto">
          <a:xfrm>
            <a:off x="6684963" y="3293533"/>
            <a:ext cx="622300" cy="160867"/>
          </a:xfrm>
          <a:custGeom>
            <a:avLst/>
            <a:gdLst>
              <a:gd name="T0" fmla="*/ 0 w 979"/>
              <a:gd name="T1" fmla="*/ 2147483647 h 190"/>
              <a:gd name="T2" fmla="*/ 2147483647 w 979"/>
              <a:gd name="T3" fmla="*/ 2147483647 h 190"/>
              <a:gd name="T4" fmla="*/ 2147483647 w 979"/>
              <a:gd name="T5" fmla="*/ 2147483647 h 190"/>
              <a:gd name="T6" fmla="*/ 2147483647 w 979"/>
              <a:gd name="T7" fmla="*/ 2147483647 h 190"/>
              <a:gd name="T8" fmla="*/ 2147483647 w 979"/>
              <a:gd name="T9" fmla="*/ 2147483647 h 190"/>
              <a:gd name="T10" fmla="*/ 2147483647 w 979"/>
              <a:gd name="T11" fmla="*/ 2147483647 h 190"/>
              <a:gd name="T12" fmla="*/ 2147483647 w 979"/>
              <a:gd name="T13" fmla="*/ 2147483647 h 190"/>
              <a:gd name="T14" fmla="*/ 2147483647 w 979"/>
              <a:gd name="T15" fmla="*/ 0 h 190"/>
              <a:gd name="T16" fmla="*/ 2147483647 w 979"/>
              <a:gd name="T17" fmla="*/ 0 h 190"/>
              <a:gd name="T18" fmla="*/ 2147483647 w 979"/>
              <a:gd name="T19" fmla="*/ 2147483647 h 190"/>
              <a:gd name="T20" fmla="*/ 2147483647 w 979"/>
              <a:gd name="T21" fmla="*/ 2147483647 h 190"/>
              <a:gd name="T22" fmla="*/ 2147483647 w 979"/>
              <a:gd name="T23" fmla="*/ 2147483647 h 190"/>
              <a:gd name="T24" fmla="*/ 2147483647 w 979"/>
              <a:gd name="T25" fmla="*/ 2147483647 h 190"/>
              <a:gd name="T26" fmla="*/ 2147483647 w 979"/>
              <a:gd name="T27" fmla="*/ 2147483647 h 190"/>
              <a:gd name="T28" fmla="*/ 2147483647 w 979"/>
              <a:gd name="T29" fmla="*/ 2147483647 h 190"/>
              <a:gd name="T30" fmla="*/ 2147483647 w 979"/>
              <a:gd name="T31" fmla="*/ 2147483647 h 190"/>
              <a:gd name="T32" fmla="*/ 2147483647 w 979"/>
              <a:gd name="T33" fmla="*/ 2147483647 h 190"/>
              <a:gd name="T34" fmla="*/ 2147483647 w 979"/>
              <a:gd name="T35" fmla="*/ 2147483647 h 190"/>
              <a:gd name="T36" fmla="*/ 2147483647 w 979"/>
              <a:gd name="T37" fmla="*/ 2147483647 h 190"/>
              <a:gd name="T38" fmla="*/ 2147483647 w 979"/>
              <a:gd name="T39" fmla="*/ 2147483647 h 190"/>
              <a:gd name="T40" fmla="*/ 2147483647 w 979"/>
              <a:gd name="T41" fmla="*/ 2147483647 h 190"/>
              <a:gd name="T42" fmla="*/ 2147483647 w 979"/>
              <a:gd name="T43" fmla="*/ 2147483647 h 190"/>
              <a:gd name="T44" fmla="*/ 2147483647 w 979"/>
              <a:gd name="T45" fmla="*/ 2147483647 h 190"/>
              <a:gd name="T46" fmla="*/ 2147483647 w 979"/>
              <a:gd name="T47" fmla="*/ 2147483647 h 190"/>
              <a:gd name="T48" fmla="*/ 2147483647 w 979"/>
              <a:gd name="T49" fmla="*/ 2147483647 h 190"/>
              <a:gd name="T50" fmla="*/ 2147483647 w 979"/>
              <a:gd name="T51" fmla="*/ 2147483647 h 190"/>
              <a:gd name="T52" fmla="*/ 2147483647 w 979"/>
              <a:gd name="T53" fmla="*/ 2147483647 h 190"/>
              <a:gd name="T54" fmla="*/ 2147483647 w 979"/>
              <a:gd name="T55" fmla="*/ 2147483647 h 190"/>
              <a:gd name="T56" fmla="*/ 2147483647 w 979"/>
              <a:gd name="T57" fmla="*/ 2147483647 h 190"/>
              <a:gd name="T58" fmla="*/ 0 w 979"/>
              <a:gd name="T59" fmla="*/ 2147483647 h 190"/>
              <a:gd name="T60" fmla="*/ 0 w 979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79"/>
              <a:gd name="T94" fmla="*/ 0 h 190"/>
              <a:gd name="T95" fmla="*/ 979 w 979"/>
              <a:gd name="T96" fmla="*/ 190 h 19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79" h="190">
                <a:moveTo>
                  <a:pt x="0" y="101"/>
                </a:moveTo>
                <a:lnTo>
                  <a:pt x="152" y="76"/>
                </a:lnTo>
                <a:lnTo>
                  <a:pt x="305" y="63"/>
                </a:lnTo>
                <a:lnTo>
                  <a:pt x="432" y="51"/>
                </a:lnTo>
                <a:lnTo>
                  <a:pt x="560" y="25"/>
                </a:lnTo>
                <a:lnTo>
                  <a:pt x="674" y="25"/>
                </a:lnTo>
                <a:lnTo>
                  <a:pt x="789" y="12"/>
                </a:lnTo>
                <a:lnTo>
                  <a:pt x="890" y="0"/>
                </a:lnTo>
                <a:lnTo>
                  <a:pt x="979" y="0"/>
                </a:lnTo>
                <a:lnTo>
                  <a:pt x="979" y="101"/>
                </a:lnTo>
                <a:lnTo>
                  <a:pt x="890" y="101"/>
                </a:lnTo>
                <a:lnTo>
                  <a:pt x="814" y="114"/>
                </a:lnTo>
                <a:lnTo>
                  <a:pt x="661" y="114"/>
                </a:lnTo>
                <a:lnTo>
                  <a:pt x="649" y="114"/>
                </a:lnTo>
                <a:lnTo>
                  <a:pt x="623" y="114"/>
                </a:lnTo>
                <a:lnTo>
                  <a:pt x="598" y="114"/>
                </a:lnTo>
                <a:lnTo>
                  <a:pt x="572" y="127"/>
                </a:lnTo>
                <a:lnTo>
                  <a:pt x="534" y="127"/>
                </a:lnTo>
                <a:lnTo>
                  <a:pt x="496" y="127"/>
                </a:lnTo>
                <a:lnTo>
                  <a:pt x="458" y="127"/>
                </a:lnTo>
                <a:lnTo>
                  <a:pt x="420" y="139"/>
                </a:lnTo>
                <a:lnTo>
                  <a:pt x="381" y="139"/>
                </a:lnTo>
                <a:lnTo>
                  <a:pt x="343" y="152"/>
                </a:lnTo>
                <a:lnTo>
                  <a:pt x="292" y="152"/>
                </a:lnTo>
                <a:lnTo>
                  <a:pt x="242" y="165"/>
                </a:lnTo>
                <a:lnTo>
                  <a:pt x="191" y="165"/>
                </a:lnTo>
                <a:lnTo>
                  <a:pt x="140" y="177"/>
                </a:lnTo>
                <a:lnTo>
                  <a:pt x="76" y="177"/>
                </a:lnTo>
                <a:lnTo>
                  <a:pt x="13" y="190"/>
                </a:lnTo>
                <a:lnTo>
                  <a:pt x="0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07" name="Freeform 47"/>
          <p:cNvSpPr/>
          <p:nvPr/>
        </p:nvSpPr>
        <p:spPr bwMode="auto">
          <a:xfrm>
            <a:off x="6192839" y="2338918"/>
            <a:ext cx="185737" cy="1352549"/>
          </a:xfrm>
          <a:custGeom>
            <a:avLst/>
            <a:gdLst>
              <a:gd name="T0" fmla="*/ 2147483647 w 292"/>
              <a:gd name="T1" fmla="*/ 2147483647 h 1597"/>
              <a:gd name="T2" fmla="*/ 2147483647 w 292"/>
              <a:gd name="T3" fmla="*/ 2147483647 h 1597"/>
              <a:gd name="T4" fmla="*/ 2147483647 w 292"/>
              <a:gd name="T5" fmla="*/ 2147483647 h 1597"/>
              <a:gd name="T6" fmla="*/ 2147483647 w 292"/>
              <a:gd name="T7" fmla="*/ 2147483647 h 1597"/>
              <a:gd name="T8" fmla="*/ 2147483647 w 292"/>
              <a:gd name="T9" fmla="*/ 2147483647 h 1597"/>
              <a:gd name="T10" fmla="*/ 2147483647 w 292"/>
              <a:gd name="T11" fmla="*/ 2147483647 h 1597"/>
              <a:gd name="T12" fmla="*/ 2147483647 w 292"/>
              <a:gd name="T13" fmla="*/ 2147483647 h 1597"/>
              <a:gd name="T14" fmla="*/ 2147483647 w 292"/>
              <a:gd name="T15" fmla="*/ 2147483647 h 1597"/>
              <a:gd name="T16" fmla="*/ 2147483647 w 292"/>
              <a:gd name="T17" fmla="*/ 2147483647 h 1597"/>
              <a:gd name="T18" fmla="*/ 2147483647 w 292"/>
              <a:gd name="T19" fmla="*/ 2147483647 h 1597"/>
              <a:gd name="T20" fmla="*/ 2147483647 w 292"/>
              <a:gd name="T21" fmla="*/ 2147483647 h 1597"/>
              <a:gd name="T22" fmla="*/ 2147483647 w 292"/>
              <a:gd name="T23" fmla="*/ 2147483647 h 1597"/>
              <a:gd name="T24" fmla="*/ 2147483647 w 292"/>
              <a:gd name="T25" fmla="*/ 2147483647 h 1597"/>
              <a:gd name="T26" fmla="*/ 2147483647 w 292"/>
              <a:gd name="T27" fmla="*/ 2147483647 h 1597"/>
              <a:gd name="T28" fmla="*/ 2147483647 w 292"/>
              <a:gd name="T29" fmla="*/ 2147483647 h 1597"/>
              <a:gd name="T30" fmla="*/ 2147483647 w 292"/>
              <a:gd name="T31" fmla="*/ 2147483647 h 1597"/>
              <a:gd name="T32" fmla="*/ 2147483647 w 292"/>
              <a:gd name="T33" fmla="*/ 2147483647 h 1597"/>
              <a:gd name="T34" fmla="*/ 2147483647 w 292"/>
              <a:gd name="T35" fmla="*/ 2147483647 h 1597"/>
              <a:gd name="T36" fmla="*/ 0 w 292"/>
              <a:gd name="T37" fmla="*/ 2147483647 h 1597"/>
              <a:gd name="T38" fmla="*/ 2147483647 w 292"/>
              <a:gd name="T39" fmla="*/ 2147483647 h 1597"/>
              <a:gd name="T40" fmla="*/ 2147483647 w 292"/>
              <a:gd name="T41" fmla="*/ 0 h 1597"/>
              <a:gd name="T42" fmla="*/ 2147483647 w 292"/>
              <a:gd name="T43" fmla="*/ 0 h 1597"/>
              <a:gd name="T44" fmla="*/ 2147483647 w 292"/>
              <a:gd name="T45" fmla="*/ 0 h 1597"/>
              <a:gd name="T46" fmla="*/ 2147483647 w 292"/>
              <a:gd name="T47" fmla="*/ 2147483647 h 1597"/>
              <a:gd name="T48" fmla="*/ 2147483647 w 292"/>
              <a:gd name="T49" fmla="*/ 2147483647 h 1597"/>
              <a:gd name="T50" fmla="*/ 2147483647 w 292"/>
              <a:gd name="T51" fmla="*/ 2147483647 h 1597"/>
              <a:gd name="T52" fmla="*/ 2147483647 w 292"/>
              <a:gd name="T53" fmla="*/ 2147483647 h 1597"/>
              <a:gd name="T54" fmla="*/ 2147483647 w 292"/>
              <a:gd name="T55" fmla="*/ 2147483647 h 1597"/>
              <a:gd name="T56" fmla="*/ 2147483647 w 292"/>
              <a:gd name="T57" fmla="*/ 2147483647 h 1597"/>
              <a:gd name="T58" fmla="*/ 2147483647 w 292"/>
              <a:gd name="T59" fmla="*/ 2147483647 h 1597"/>
              <a:gd name="T60" fmla="*/ 2147483647 w 292"/>
              <a:gd name="T61" fmla="*/ 2147483647 h 1597"/>
              <a:gd name="T62" fmla="*/ 2147483647 w 292"/>
              <a:gd name="T63" fmla="*/ 2147483647 h 1597"/>
              <a:gd name="T64" fmla="*/ 2147483647 w 292"/>
              <a:gd name="T65" fmla="*/ 2147483647 h 1597"/>
              <a:gd name="T66" fmla="*/ 2147483647 w 292"/>
              <a:gd name="T67" fmla="*/ 2147483647 h 1597"/>
              <a:gd name="T68" fmla="*/ 2147483647 w 292"/>
              <a:gd name="T69" fmla="*/ 2147483647 h 1597"/>
              <a:gd name="T70" fmla="*/ 2147483647 w 292"/>
              <a:gd name="T71" fmla="*/ 2147483647 h 1597"/>
              <a:gd name="T72" fmla="*/ 2147483647 w 292"/>
              <a:gd name="T73" fmla="*/ 2147483647 h 1597"/>
              <a:gd name="T74" fmla="*/ 2147483647 w 292"/>
              <a:gd name="T75" fmla="*/ 2147483647 h 159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2"/>
              <a:gd name="T115" fmla="*/ 0 h 1597"/>
              <a:gd name="T116" fmla="*/ 292 w 292"/>
              <a:gd name="T117" fmla="*/ 1597 h 159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92" h="1597">
                <a:moveTo>
                  <a:pt x="229" y="608"/>
                </a:moveTo>
                <a:lnTo>
                  <a:pt x="229" y="697"/>
                </a:lnTo>
                <a:lnTo>
                  <a:pt x="229" y="786"/>
                </a:lnTo>
                <a:lnTo>
                  <a:pt x="229" y="900"/>
                </a:lnTo>
                <a:lnTo>
                  <a:pt x="229" y="1014"/>
                </a:lnTo>
                <a:lnTo>
                  <a:pt x="229" y="1128"/>
                </a:lnTo>
                <a:lnTo>
                  <a:pt x="229" y="1267"/>
                </a:lnTo>
                <a:lnTo>
                  <a:pt x="229" y="1394"/>
                </a:lnTo>
                <a:lnTo>
                  <a:pt x="229" y="1546"/>
                </a:lnTo>
                <a:lnTo>
                  <a:pt x="102" y="1597"/>
                </a:lnTo>
                <a:lnTo>
                  <a:pt x="102" y="1457"/>
                </a:lnTo>
                <a:lnTo>
                  <a:pt x="102" y="1331"/>
                </a:lnTo>
                <a:lnTo>
                  <a:pt x="102" y="1204"/>
                </a:lnTo>
                <a:lnTo>
                  <a:pt x="102" y="1090"/>
                </a:lnTo>
                <a:lnTo>
                  <a:pt x="102" y="988"/>
                </a:lnTo>
                <a:lnTo>
                  <a:pt x="102" y="887"/>
                </a:lnTo>
                <a:lnTo>
                  <a:pt x="102" y="786"/>
                </a:lnTo>
                <a:lnTo>
                  <a:pt x="102" y="697"/>
                </a:lnTo>
                <a:lnTo>
                  <a:pt x="102" y="621"/>
                </a:lnTo>
                <a:lnTo>
                  <a:pt x="102" y="558"/>
                </a:lnTo>
                <a:lnTo>
                  <a:pt x="102" y="494"/>
                </a:lnTo>
                <a:lnTo>
                  <a:pt x="102" y="431"/>
                </a:lnTo>
                <a:lnTo>
                  <a:pt x="89" y="380"/>
                </a:lnTo>
                <a:lnTo>
                  <a:pt x="89" y="342"/>
                </a:lnTo>
                <a:lnTo>
                  <a:pt x="89" y="317"/>
                </a:lnTo>
                <a:lnTo>
                  <a:pt x="89" y="292"/>
                </a:lnTo>
                <a:lnTo>
                  <a:pt x="89" y="241"/>
                </a:lnTo>
                <a:lnTo>
                  <a:pt x="76" y="215"/>
                </a:lnTo>
                <a:lnTo>
                  <a:pt x="76" y="177"/>
                </a:lnTo>
                <a:lnTo>
                  <a:pt x="63" y="152"/>
                </a:lnTo>
                <a:lnTo>
                  <a:pt x="63" y="127"/>
                </a:lnTo>
                <a:lnTo>
                  <a:pt x="51" y="114"/>
                </a:lnTo>
                <a:lnTo>
                  <a:pt x="51" y="89"/>
                </a:lnTo>
                <a:lnTo>
                  <a:pt x="38" y="89"/>
                </a:lnTo>
                <a:lnTo>
                  <a:pt x="25" y="76"/>
                </a:lnTo>
                <a:lnTo>
                  <a:pt x="12" y="63"/>
                </a:lnTo>
                <a:lnTo>
                  <a:pt x="0" y="51"/>
                </a:lnTo>
                <a:lnTo>
                  <a:pt x="0" y="38"/>
                </a:lnTo>
                <a:lnTo>
                  <a:pt x="12" y="13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89" y="0"/>
                </a:lnTo>
                <a:lnTo>
                  <a:pt x="114" y="13"/>
                </a:lnTo>
                <a:lnTo>
                  <a:pt x="140" y="13"/>
                </a:lnTo>
                <a:lnTo>
                  <a:pt x="178" y="25"/>
                </a:lnTo>
                <a:lnTo>
                  <a:pt x="203" y="38"/>
                </a:lnTo>
                <a:lnTo>
                  <a:pt x="216" y="51"/>
                </a:lnTo>
                <a:lnTo>
                  <a:pt x="241" y="63"/>
                </a:lnTo>
                <a:lnTo>
                  <a:pt x="254" y="76"/>
                </a:lnTo>
                <a:lnTo>
                  <a:pt x="267" y="76"/>
                </a:lnTo>
                <a:lnTo>
                  <a:pt x="267" y="89"/>
                </a:lnTo>
                <a:lnTo>
                  <a:pt x="280" y="101"/>
                </a:lnTo>
                <a:lnTo>
                  <a:pt x="280" y="127"/>
                </a:lnTo>
                <a:lnTo>
                  <a:pt x="292" y="152"/>
                </a:lnTo>
                <a:lnTo>
                  <a:pt x="280" y="177"/>
                </a:lnTo>
                <a:lnTo>
                  <a:pt x="280" y="203"/>
                </a:lnTo>
                <a:lnTo>
                  <a:pt x="280" y="215"/>
                </a:lnTo>
                <a:lnTo>
                  <a:pt x="267" y="228"/>
                </a:lnTo>
                <a:lnTo>
                  <a:pt x="267" y="241"/>
                </a:lnTo>
                <a:lnTo>
                  <a:pt x="267" y="254"/>
                </a:lnTo>
                <a:lnTo>
                  <a:pt x="267" y="279"/>
                </a:lnTo>
                <a:lnTo>
                  <a:pt x="254" y="304"/>
                </a:lnTo>
                <a:lnTo>
                  <a:pt x="254" y="330"/>
                </a:lnTo>
                <a:lnTo>
                  <a:pt x="254" y="355"/>
                </a:lnTo>
                <a:lnTo>
                  <a:pt x="254" y="380"/>
                </a:lnTo>
                <a:lnTo>
                  <a:pt x="241" y="406"/>
                </a:lnTo>
                <a:lnTo>
                  <a:pt x="241" y="444"/>
                </a:lnTo>
                <a:lnTo>
                  <a:pt x="241" y="482"/>
                </a:lnTo>
                <a:lnTo>
                  <a:pt x="241" y="520"/>
                </a:lnTo>
                <a:lnTo>
                  <a:pt x="241" y="558"/>
                </a:lnTo>
                <a:lnTo>
                  <a:pt x="229" y="60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09" name="Freeform 49"/>
          <p:cNvSpPr/>
          <p:nvPr/>
        </p:nvSpPr>
        <p:spPr bwMode="auto">
          <a:xfrm>
            <a:off x="5957888" y="3433233"/>
            <a:ext cx="622300" cy="516467"/>
          </a:xfrm>
          <a:custGeom>
            <a:avLst/>
            <a:gdLst>
              <a:gd name="T0" fmla="*/ 2147483647 w 979"/>
              <a:gd name="T1" fmla="*/ 2147483647 h 608"/>
              <a:gd name="T2" fmla="*/ 2147483647 w 979"/>
              <a:gd name="T3" fmla="*/ 2147483647 h 608"/>
              <a:gd name="T4" fmla="*/ 2147483647 w 979"/>
              <a:gd name="T5" fmla="*/ 2147483647 h 608"/>
              <a:gd name="T6" fmla="*/ 2147483647 w 979"/>
              <a:gd name="T7" fmla="*/ 2147483647 h 608"/>
              <a:gd name="T8" fmla="*/ 2147483647 w 979"/>
              <a:gd name="T9" fmla="*/ 2147483647 h 608"/>
              <a:gd name="T10" fmla="*/ 2147483647 w 979"/>
              <a:gd name="T11" fmla="*/ 2147483647 h 608"/>
              <a:gd name="T12" fmla="*/ 2147483647 w 979"/>
              <a:gd name="T13" fmla="*/ 0 h 608"/>
              <a:gd name="T14" fmla="*/ 2147483647 w 979"/>
              <a:gd name="T15" fmla="*/ 0 h 608"/>
              <a:gd name="T16" fmla="*/ 2147483647 w 979"/>
              <a:gd name="T17" fmla="*/ 2147483647 h 608"/>
              <a:gd name="T18" fmla="*/ 2147483647 w 979"/>
              <a:gd name="T19" fmla="*/ 2147483647 h 608"/>
              <a:gd name="T20" fmla="*/ 2147483647 w 979"/>
              <a:gd name="T21" fmla="*/ 2147483647 h 608"/>
              <a:gd name="T22" fmla="*/ 2147483647 w 979"/>
              <a:gd name="T23" fmla="*/ 2147483647 h 608"/>
              <a:gd name="T24" fmla="*/ 2147483647 w 979"/>
              <a:gd name="T25" fmla="*/ 2147483647 h 608"/>
              <a:gd name="T26" fmla="*/ 2147483647 w 979"/>
              <a:gd name="T27" fmla="*/ 2147483647 h 608"/>
              <a:gd name="T28" fmla="*/ 2147483647 w 979"/>
              <a:gd name="T29" fmla="*/ 2147483647 h 608"/>
              <a:gd name="T30" fmla="*/ 2147483647 w 979"/>
              <a:gd name="T31" fmla="*/ 2147483647 h 608"/>
              <a:gd name="T32" fmla="*/ 2147483647 w 979"/>
              <a:gd name="T33" fmla="*/ 2147483647 h 608"/>
              <a:gd name="T34" fmla="*/ 2147483647 w 979"/>
              <a:gd name="T35" fmla="*/ 2147483647 h 608"/>
              <a:gd name="T36" fmla="*/ 2147483647 w 979"/>
              <a:gd name="T37" fmla="*/ 2147483647 h 608"/>
              <a:gd name="T38" fmla="*/ 2147483647 w 979"/>
              <a:gd name="T39" fmla="*/ 2147483647 h 608"/>
              <a:gd name="T40" fmla="*/ 2147483647 w 979"/>
              <a:gd name="T41" fmla="*/ 2147483647 h 608"/>
              <a:gd name="T42" fmla="*/ 2147483647 w 979"/>
              <a:gd name="T43" fmla="*/ 2147483647 h 608"/>
              <a:gd name="T44" fmla="*/ 2147483647 w 979"/>
              <a:gd name="T45" fmla="*/ 2147483647 h 608"/>
              <a:gd name="T46" fmla="*/ 2147483647 w 979"/>
              <a:gd name="T47" fmla="*/ 2147483647 h 608"/>
              <a:gd name="T48" fmla="*/ 2147483647 w 979"/>
              <a:gd name="T49" fmla="*/ 2147483647 h 608"/>
              <a:gd name="T50" fmla="*/ 2147483647 w 979"/>
              <a:gd name="T51" fmla="*/ 2147483647 h 608"/>
              <a:gd name="T52" fmla="*/ 0 w 979"/>
              <a:gd name="T53" fmla="*/ 2147483647 h 608"/>
              <a:gd name="T54" fmla="*/ 0 w 979"/>
              <a:gd name="T55" fmla="*/ 2147483647 h 608"/>
              <a:gd name="T56" fmla="*/ 2147483647 w 979"/>
              <a:gd name="T57" fmla="*/ 2147483647 h 608"/>
              <a:gd name="T58" fmla="*/ 2147483647 w 979"/>
              <a:gd name="T59" fmla="*/ 2147483647 h 608"/>
              <a:gd name="T60" fmla="*/ 2147483647 w 979"/>
              <a:gd name="T61" fmla="*/ 2147483647 h 608"/>
              <a:gd name="T62" fmla="*/ 2147483647 w 979"/>
              <a:gd name="T63" fmla="*/ 2147483647 h 608"/>
              <a:gd name="T64" fmla="*/ 2147483647 w 979"/>
              <a:gd name="T65" fmla="*/ 2147483647 h 608"/>
              <a:gd name="T66" fmla="*/ 2147483647 w 979"/>
              <a:gd name="T67" fmla="*/ 2147483647 h 608"/>
              <a:gd name="T68" fmla="*/ 2147483647 w 979"/>
              <a:gd name="T69" fmla="*/ 2147483647 h 608"/>
              <a:gd name="T70" fmla="*/ 2147483647 w 979"/>
              <a:gd name="T71" fmla="*/ 2147483647 h 608"/>
              <a:gd name="T72" fmla="*/ 2147483647 w 979"/>
              <a:gd name="T73" fmla="*/ 2147483647 h 608"/>
              <a:gd name="T74" fmla="*/ 2147483647 w 979"/>
              <a:gd name="T75" fmla="*/ 2147483647 h 608"/>
              <a:gd name="T76" fmla="*/ 2147483647 w 979"/>
              <a:gd name="T77" fmla="*/ 2147483647 h 608"/>
              <a:gd name="T78" fmla="*/ 2147483647 w 979"/>
              <a:gd name="T79" fmla="*/ 2147483647 h 608"/>
              <a:gd name="T80" fmla="*/ 2147483647 w 979"/>
              <a:gd name="T81" fmla="*/ 2147483647 h 60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79"/>
              <a:gd name="T124" fmla="*/ 0 h 608"/>
              <a:gd name="T125" fmla="*/ 979 w 979"/>
              <a:gd name="T126" fmla="*/ 608 h 60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79" h="608">
                <a:moveTo>
                  <a:pt x="572" y="190"/>
                </a:moveTo>
                <a:lnTo>
                  <a:pt x="610" y="164"/>
                </a:lnTo>
                <a:lnTo>
                  <a:pt x="661" y="139"/>
                </a:lnTo>
                <a:lnTo>
                  <a:pt x="700" y="126"/>
                </a:lnTo>
                <a:lnTo>
                  <a:pt x="738" y="101"/>
                </a:lnTo>
                <a:lnTo>
                  <a:pt x="776" y="76"/>
                </a:lnTo>
                <a:lnTo>
                  <a:pt x="801" y="63"/>
                </a:lnTo>
                <a:lnTo>
                  <a:pt x="839" y="50"/>
                </a:lnTo>
                <a:lnTo>
                  <a:pt x="865" y="38"/>
                </a:lnTo>
                <a:lnTo>
                  <a:pt x="890" y="25"/>
                </a:lnTo>
                <a:lnTo>
                  <a:pt x="903" y="12"/>
                </a:lnTo>
                <a:lnTo>
                  <a:pt x="929" y="12"/>
                </a:lnTo>
                <a:lnTo>
                  <a:pt x="941" y="12"/>
                </a:lnTo>
                <a:lnTo>
                  <a:pt x="954" y="0"/>
                </a:lnTo>
                <a:lnTo>
                  <a:pt x="967" y="0"/>
                </a:lnTo>
                <a:lnTo>
                  <a:pt x="979" y="12"/>
                </a:lnTo>
                <a:lnTo>
                  <a:pt x="967" y="25"/>
                </a:lnTo>
                <a:lnTo>
                  <a:pt x="967" y="38"/>
                </a:lnTo>
                <a:lnTo>
                  <a:pt x="954" y="50"/>
                </a:lnTo>
                <a:lnTo>
                  <a:pt x="941" y="63"/>
                </a:lnTo>
                <a:lnTo>
                  <a:pt x="929" y="76"/>
                </a:lnTo>
                <a:lnTo>
                  <a:pt x="903" y="88"/>
                </a:lnTo>
                <a:lnTo>
                  <a:pt x="878" y="114"/>
                </a:lnTo>
                <a:lnTo>
                  <a:pt x="852" y="139"/>
                </a:lnTo>
                <a:lnTo>
                  <a:pt x="814" y="164"/>
                </a:lnTo>
                <a:lnTo>
                  <a:pt x="763" y="202"/>
                </a:lnTo>
                <a:lnTo>
                  <a:pt x="712" y="240"/>
                </a:lnTo>
                <a:lnTo>
                  <a:pt x="661" y="278"/>
                </a:lnTo>
                <a:lnTo>
                  <a:pt x="585" y="329"/>
                </a:lnTo>
                <a:lnTo>
                  <a:pt x="509" y="392"/>
                </a:lnTo>
                <a:lnTo>
                  <a:pt x="445" y="443"/>
                </a:lnTo>
                <a:lnTo>
                  <a:pt x="369" y="481"/>
                </a:lnTo>
                <a:lnTo>
                  <a:pt x="318" y="519"/>
                </a:lnTo>
                <a:lnTo>
                  <a:pt x="267" y="557"/>
                </a:lnTo>
                <a:lnTo>
                  <a:pt x="229" y="582"/>
                </a:lnTo>
                <a:lnTo>
                  <a:pt x="191" y="595"/>
                </a:lnTo>
                <a:lnTo>
                  <a:pt x="178" y="608"/>
                </a:lnTo>
                <a:lnTo>
                  <a:pt x="152" y="608"/>
                </a:lnTo>
                <a:lnTo>
                  <a:pt x="140" y="608"/>
                </a:lnTo>
                <a:lnTo>
                  <a:pt x="127" y="608"/>
                </a:lnTo>
                <a:lnTo>
                  <a:pt x="114" y="595"/>
                </a:lnTo>
                <a:lnTo>
                  <a:pt x="102" y="595"/>
                </a:lnTo>
                <a:lnTo>
                  <a:pt x="89" y="582"/>
                </a:lnTo>
                <a:lnTo>
                  <a:pt x="76" y="557"/>
                </a:lnTo>
                <a:lnTo>
                  <a:pt x="63" y="544"/>
                </a:lnTo>
                <a:lnTo>
                  <a:pt x="51" y="519"/>
                </a:lnTo>
                <a:lnTo>
                  <a:pt x="38" y="506"/>
                </a:lnTo>
                <a:lnTo>
                  <a:pt x="25" y="481"/>
                </a:lnTo>
                <a:lnTo>
                  <a:pt x="13" y="468"/>
                </a:lnTo>
                <a:lnTo>
                  <a:pt x="13" y="443"/>
                </a:lnTo>
                <a:lnTo>
                  <a:pt x="0" y="430"/>
                </a:lnTo>
                <a:lnTo>
                  <a:pt x="0" y="418"/>
                </a:lnTo>
                <a:lnTo>
                  <a:pt x="0" y="405"/>
                </a:lnTo>
                <a:lnTo>
                  <a:pt x="0" y="392"/>
                </a:lnTo>
                <a:lnTo>
                  <a:pt x="13" y="380"/>
                </a:lnTo>
                <a:lnTo>
                  <a:pt x="25" y="367"/>
                </a:lnTo>
                <a:lnTo>
                  <a:pt x="38" y="367"/>
                </a:lnTo>
                <a:lnTo>
                  <a:pt x="51" y="380"/>
                </a:lnTo>
                <a:lnTo>
                  <a:pt x="76" y="392"/>
                </a:lnTo>
                <a:lnTo>
                  <a:pt x="102" y="405"/>
                </a:lnTo>
                <a:lnTo>
                  <a:pt x="127" y="405"/>
                </a:lnTo>
                <a:lnTo>
                  <a:pt x="140" y="392"/>
                </a:lnTo>
                <a:lnTo>
                  <a:pt x="152" y="392"/>
                </a:lnTo>
                <a:lnTo>
                  <a:pt x="165" y="392"/>
                </a:lnTo>
                <a:lnTo>
                  <a:pt x="191" y="380"/>
                </a:lnTo>
                <a:lnTo>
                  <a:pt x="203" y="380"/>
                </a:lnTo>
                <a:lnTo>
                  <a:pt x="216" y="367"/>
                </a:lnTo>
                <a:lnTo>
                  <a:pt x="242" y="354"/>
                </a:lnTo>
                <a:lnTo>
                  <a:pt x="267" y="342"/>
                </a:lnTo>
                <a:lnTo>
                  <a:pt x="292" y="329"/>
                </a:lnTo>
                <a:lnTo>
                  <a:pt x="331" y="316"/>
                </a:lnTo>
                <a:lnTo>
                  <a:pt x="356" y="304"/>
                </a:lnTo>
                <a:lnTo>
                  <a:pt x="394" y="278"/>
                </a:lnTo>
                <a:lnTo>
                  <a:pt x="432" y="266"/>
                </a:lnTo>
                <a:lnTo>
                  <a:pt x="483" y="240"/>
                </a:lnTo>
                <a:lnTo>
                  <a:pt x="521" y="215"/>
                </a:lnTo>
                <a:lnTo>
                  <a:pt x="572" y="19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8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5287964" y="4917018"/>
            <a:ext cx="358457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右边中间不是田字，扁框内是一竖居中、左点右撇、要小，下边日字稍窄。</a:t>
            </a:r>
            <a:endParaRPr lang="zh-CN" altLang="en-US" sz="2000" b="1" dirty="0" smtClean="0">
              <a:latin typeface="宋体" panose="02010600030101010101" pitchFamily="2" charset="-122"/>
            </a:endParaRPr>
          </a:p>
        </p:txBody>
      </p: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579689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zēng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5964" y="414866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5963" y="5259918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增添   与日俱增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5963" y="5812367"/>
            <a:ext cx="4519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我们小组又增加了一个女生。 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5964" y="4705351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Z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土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30756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9" name="圆角矩形 28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8" grpId="0" animBg="1"/>
      <p:bldP spid="66610" grpId="0" animBg="1"/>
      <p:bldP spid="66612" grpId="0" animBg="1"/>
      <p:bldP spid="66614" grpId="0" animBg="1"/>
      <p:bldP spid="66615" grpId="0" animBg="1"/>
      <p:bldP spid="66616" grpId="0" animBg="1"/>
      <p:bldP spid="66617" grpId="0" animBg="1"/>
      <p:bldP spid="66618" grpId="0" animBg="1"/>
      <p:bldP spid="66619" grpId="0" animBg="1"/>
      <p:bldP spid="66620" grpId="0" animBg="1"/>
      <p:bldP spid="66621" grpId="0" animBg="1"/>
      <p:bldP spid="66611" grpId="0" animBg="1"/>
      <p:bldP spid="66613" grpId="0" animBg="1"/>
      <p:bldP spid="66607" grpId="0" animBg="1"/>
      <p:bldP spid="6660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57" name="Rectangle 25"/>
          <p:cNvSpPr>
            <a:spLocks noChangeArrowheads="1"/>
          </p:cNvSpPr>
          <p:nvPr/>
        </p:nvSpPr>
        <p:spPr bwMode="auto">
          <a:xfrm>
            <a:off x="5851370" y="2167467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68637" name="Freeform 29"/>
          <p:cNvSpPr/>
          <p:nvPr/>
        </p:nvSpPr>
        <p:spPr bwMode="auto">
          <a:xfrm>
            <a:off x="6732588" y="2425701"/>
            <a:ext cx="703262" cy="182033"/>
          </a:xfrm>
          <a:custGeom>
            <a:avLst/>
            <a:gdLst>
              <a:gd name="T0" fmla="*/ 2147483647 w 1107"/>
              <a:gd name="T1" fmla="*/ 2147483647 h 216"/>
              <a:gd name="T2" fmla="*/ 2147483647 w 1107"/>
              <a:gd name="T3" fmla="*/ 2147483647 h 216"/>
              <a:gd name="T4" fmla="*/ 2147483647 w 1107"/>
              <a:gd name="T5" fmla="*/ 2147483647 h 216"/>
              <a:gd name="T6" fmla="*/ 2147483647 w 1107"/>
              <a:gd name="T7" fmla="*/ 2147483647 h 216"/>
              <a:gd name="T8" fmla="*/ 2147483647 w 1107"/>
              <a:gd name="T9" fmla="*/ 2147483647 h 216"/>
              <a:gd name="T10" fmla="*/ 2147483647 w 1107"/>
              <a:gd name="T11" fmla="*/ 2147483647 h 216"/>
              <a:gd name="T12" fmla="*/ 2147483647 w 1107"/>
              <a:gd name="T13" fmla="*/ 2147483647 h 216"/>
              <a:gd name="T14" fmla="*/ 2147483647 w 1107"/>
              <a:gd name="T15" fmla="*/ 2147483647 h 216"/>
              <a:gd name="T16" fmla="*/ 0 w 1107"/>
              <a:gd name="T17" fmla="*/ 2147483647 h 216"/>
              <a:gd name="T18" fmla="*/ 0 w 1107"/>
              <a:gd name="T19" fmla="*/ 2147483647 h 216"/>
              <a:gd name="T20" fmla="*/ 2147483647 w 1107"/>
              <a:gd name="T21" fmla="*/ 2147483647 h 216"/>
              <a:gd name="T22" fmla="*/ 2147483647 w 1107"/>
              <a:gd name="T23" fmla="*/ 2147483647 h 216"/>
              <a:gd name="T24" fmla="*/ 2147483647 w 1107"/>
              <a:gd name="T25" fmla="*/ 2147483647 h 216"/>
              <a:gd name="T26" fmla="*/ 2147483647 w 1107"/>
              <a:gd name="T27" fmla="*/ 2147483647 h 216"/>
              <a:gd name="T28" fmla="*/ 2147483647 w 1107"/>
              <a:gd name="T29" fmla="*/ 2147483647 h 216"/>
              <a:gd name="T30" fmla="*/ 2147483647 w 1107"/>
              <a:gd name="T31" fmla="*/ 2147483647 h 216"/>
              <a:gd name="T32" fmla="*/ 2147483647 w 1107"/>
              <a:gd name="T33" fmla="*/ 2147483647 h 216"/>
              <a:gd name="T34" fmla="*/ 2147483647 w 1107"/>
              <a:gd name="T35" fmla="*/ 2147483647 h 216"/>
              <a:gd name="T36" fmla="*/ 2147483647 w 1107"/>
              <a:gd name="T37" fmla="*/ 2147483647 h 216"/>
              <a:gd name="T38" fmla="*/ 2147483647 w 1107"/>
              <a:gd name="T39" fmla="*/ 2147483647 h 216"/>
              <a:gd name="T40" fmla="*/ 2147483647 w 1107"/>
              <a:gd name="T41" fmla="*/ 2147483647 h 216"/>
              <a:gd name="T42" fmla="*/ 2147483647 w 1107"/>
              <a:gd name="T43" fmla="*/ 2147483647 h 216"/>
              <a:gd name="T44" fmla="*/ 2147483647 w 1107"/>
              <a:gd name="T45" fmla="*/ 2147483647 h 216"/>
              <a:gd name="T46" fmla="*/ 2147483647 w 1107"/>
              <a:gd name="T47" fmla="*/ 2147483647 h 216"/>
              <a:gd name="T48" fmla="*/ 2147483647 w 1107"/>
              <a:gd name="T49" fmla="*/ 2147483647 h 216"/>
              <a:gd name="T50" fmla="*/ 2147483647 w 1107"/>
              <a:gd name="T51" fmla="*/ 2147483647 h 216"/>
              <a:gd name="T52" fmla="*/ 2147483647 w 1107"/>
              <a:gd name="T53" fmla="*/ 2147483647 h 216"/>
              <a:gd name="T54" fmla="*/ 2147483647 w 1107"/>
              <a:gd name="T55" fmla="*/ 0 h 216"/>
              <a:gd name="T56" fmla="*/ 2147483647 w 1107"/>
              <a:gd name="T57" fmla="*/ 0 h 216"/>
              <a:gd name="T58" fmla="*/ 2147483647 w 1107"/>
              <a:gd name="T59" fmla="*/ 0 h 216"/>
              <a:gd name="T60" fmla="*/ 2147483647 w 1107"/>
              <a:gd name="T61" fmla="*/ 0 h 216"/>
              <a:gd name="T62" fmla="*/ 2147483647 w 1107"/>
              <a:gd name="T63" fmla="*/ 0 h 216"/>
              <a:gd name="T64" fmla="*/ 2147483647 w 1107"/>
              <a:gd name="T65" fmla="*/ 2147483647 h 216"/>
              <a:gd name="T66" fmla="*/ 2147483647 w 1107"/>
              <a:gd name="T67" fmla="*/ 2147483647 h 216"/>
              <a:gd name="T68" fmla="*/ 2147483647 w 1107"/>
              <a:gd name="T69" fmla="*/ 2147483647 h 216"/>
              <a:gd name="T70" fmla="*/ 2147483647 w 1107"/>
              <a:gd name="T71" fmla="*/ 2147483647 h 216"/>
              <a:gd name="T72" fmla="*/ 2147483647 w 1107"/>
              <a:gd name="T73" fmla="*/ 2147483647 h 216"/>
              <a:gd name="T74" fmla="*/ 2147483647 w 1107"/>
              <a:gd name="T75" fmla="*/ 2147483647 h 216"/>
              <a:gd name="T76" fmla="*/ 2147483647 w 1107"/>
              <a:gd name="T77" fmla="*/ 2147483647 h 216"/>
              <a:gd name="T78" fmla="*/ 2147483647 w 1107"/>
              <a:gd name="T79" fmla="*/ 2147483647 h 216"/>
              <a:gd name="T80" fmla="*/ 2147483647 w 1107"/>
              <a:gd name="T81" fmla="*/ 2147483647 h 216"/>
              <a:gd name="T82" fmla="*/ 2147483647 w 1107"/>
              <a:gd name="T83" fmla="*/ 2147483647 h 216"/>
              <a:gd name="T84" fmla="*/ 2147483647 w 1107"/>
              <a:gd name="T85" fmla="*/ 2147483647 h 216"/>
              <a:gd name="T86" fmla="*/ 2147483647 w 1107"/>
              <a:gd name="T87" fmla="*/ 2147483647 h 216"/>
              <a:gd name="T88" fmla="*/ 2147483647 w 1107"/>
              <a:gd name="T89" fmla="*/ 2147483647 h 216"/>
              <a:gd name="T90" fmla="*/ 2147483647 w 1107"/>
              <a:gd name="T91" fmla="*/ 2147483647 h 216"/>
              <a:gd name="T92" fmla="*/ 2147483647 w 1107"/>
              <a:gd name="T93" fmla="*/ 2147483647 h 216"/>
              <a:gd name="T94" fmla="*/ 2147483647 w 1107"/>
              <a:gd name="T95" fmla="*/ 2147483647 h 216"/>
              <a:gd name="T96" fmla="*/ 2147483647 w 1107"/>
              <a:gd name="T97" fmla="*/ 2147483647 h 216"/>
              <a:gd name="T98" fmla="*/ 2147483647 w 1107"/>
              <a:gd name="T99" fmla="*/ 2147483647 h 216"/>
              <a:gd name="T100" fmla="*/ 2147483647 w 1107"/>
              <a:gd name="T101" fmla="*/ 2147483647 h 216"/>
              <a:gd name="T102" fmla="*/ 2147483647 w 1107"/>
              <a:gd name="T103" fmla="*/ 2147483647 h 216"/>
              <a:gd name="T104" fmla="*/ 2147483647 w 1107"/>
              <a:gd name="T105" fmla="*/ 2147483647 h 216"/>
              <a:gd name="T106" fmla="*/ 2147483647 w 1107"/>
              <a:gd name="T107" fmla="*/ 2147483647 h 216"/>
              <a:gd name="T108" fmla="*/ 2147483647 w 1107"/>
              <a:gd name="T109" fmla="*/ 2147483647 h 21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07"/>
              <a:gd name="T166" fmla="*/ 0 h 216"/>
              <a:gd name="T167" fmla="*/ 1107 w 1107"/>
              <a:gd name="T168" fmla="*/ 216 h 21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07" h="216">
                <a:moveTo>
                  <a:pt x="751" y="165"/>
                </a:moveTo>
                <a:lnTo>
                  <a:pt x="662" y="178"/>
                </a:lnTo>
                <a:lnTo>
                  <a:pt x="585" y="191"/>
                </a:lnTo>
                <a:lnTo>
                  <a:pt x="496" y="203"/>
                </a:lnTo>
                <a:lnTo>
                  <a:pt x="394" y="203"/>
                </a:lnTo>
                <a:lnTo>
                  <a:pt x="305" y="203"/>
                </a:lnTo>
                <a:lnTo>
                  <a:pt x="204" y="216"/>
                </a:lnTo>
                <a:lnTo>
                  <a:pt x="102" y="216"/>
                </a:lnTo>
                <a:lnTo>
                  <a:pt x="0" y="216"/>
                </a:lnTo>
                <a:lnTo>
                  <a:pt x="0" y="140"/>
                </a:lnTo>
                <a:lnTo>
                  <a:pt x="64" y="140"/>
                </a:lnTo>
                <a:lnTo>
                  <a:pt x="127" y="127"/>
                </a:lnTo>
                <a:lnTo>
                  <a:pt x="191" y="114"/>
                </a:lnTo>
                <a:lnTo>
                  <a:pt x="242" y="102"/>
                </a:lnTo>
                <a:lnTo>
                  <a:pt x="293" y="102"/>
                </a:lnTo>
                <a:lnTo>
                  <a:pt x="344" y="89"/>
                </a:lnTo>
                <a:lnTo>
                  <a:pt x="394" y="76"/>
                </a:lnTo>
                <a:lnTo>
                  <a:pt x="433" y="76"/>
                </a:lnTo>
                <a:lnTo>
                  <a:pt x="471" y="64"/>
                </a:lnTo>
                <a:lnTo>
                  <a:pt x="509" y="64"/>
                </a:lnTo>
                <a:lnTo>
                  <a:pt x="547" y="51"/>
                </a:lnTo>
                <a:lnTo>
                  <a:pt x="573" y="51"/>
                </a:lnTo>
                <a:lnTo>
                  <a:pt x="598" y="38"/>
                </a:lnTo>
                <a:lnTo>
                  <a:pt x="623" y="38"/>
                </a:lnTo>
                <a:lnTo>
                  <a:pt x="649" y="38"/>
                </a:lnTo>
                <a:lnTo>
                  <a:pt x="662" y="26"/>
                </a:lnTo>
                <a:lnTo>
                  <a:pt x="725" y="13"/>
                </a:lnTo>
                <a:lnTo>
                  <a:pt x="776" y="0"/>
                </a:lnTo>
                <a:lnTo>
                  <a:pt x="827" y="0"/>
                </a:lnTo>
                <a:lnTo>
                  <a:pt x="891" y="0"/>
                </a:lnTo>
                <a:lnTo>
                  <a:pt x="941" y="0"/>
                </a:lnTo>
                <a:lnTo>
                  <a:pt x="980" y="0"/>
                </a:lnTo>
                <a:lnTo>
                  <a:pt x="1018" y="13"/>
                </a:lnTo>
                <a:lnTo>
                  <a:pt x="1056" y="13"/>
                </a:lnTo>
                <a:lnTo>
                  <a:pt x="1081" y="38"/>
                </a:lnTo>
                <a:lnTo>
                  <a:pt x="1094" y="51"/>
                </a:lnTo>
                <a:lnTo>
                  <a:pt x="1107" y="76"/>
                </a:lnTo>
                <a:lnTo>
                  <a:pt x="1107" y="89"/>
                </a:lnTo>
                <a:lnTo>
                  <a:pt x="1107" y="102"/>
                </a:lnTo>
                <a:lnTo>
                  <a:pt x="1094" y="102"/>
                </a:lnTo>
                <a:lnTo>
                  <a:pt x="1081" y="102"/>
                </a:lnTo>
                <a:lnTo>
                  <a:pt x="1069" y="114"/>
                </a:lnTo>
                <a:lnTo>
                  <a:pt x="1056" y="114"/>
                </a:lnTo>
                <a:lnTo>
                  <a:pt x="1043" y="114"/>
                </a:lnTo>
                <a:lnTo>
                  <a:pt x="1018" y="127"/>
                </a:lnTo>
                <a:lnTo>
                  <a:pt x="992" y="127"/>
                </a:lnTo>
                <a:lnTo>
                  <a:pt x="967" y="127"/>
                </a:lnTo>
                <a:lnTo>
                  <a:pt x="941" y="140"/>
                </a:lnTo>
                <a:lnTo>
                  <a:pt x="903" y="140"/>
                </a:lnTo>
                <a:lnTo>
                  <a:pt x="878" y="153"/>
                </a:lnTo>
                <a:lnTo>
                  <a:pt x="840" y="153"/>
                </a:lnTo>
                <a:lnTo>
                  <a:pt x="802" y="165"/>
                </a:lnTo>
                <a:lnTo>
                  <a:pt x="751" y="1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8" name="Freeform 30"/>
          <p:cNvSpPr/>
          <p:nvPr/>
        </p:nvSpPr>
        <p:spPr bwMode="auto">
          <a:xfrm>
            <a:off x="6902451" y="2832100"/>
            <a:ext cx="492125" cy="160867"/>
          </a:xfrm>
          <a:custGeom>
            <a:avLst/>
            <a:gdLst>
              <a:gd name="T0" fmla="*/ 2147483647 w 776"/>
              <a:gd name="T1" fmla="*/ 2147483647 h 190"/>
              <a:gd name="T2" fmla="*/ 2147483647 w 776"/>
              <a:gd name="T3" fmla="*/ 2147483647 h 190"/>
              <a:gd name="T4" fmla="*/ 2147483647 w 776"/>
              <a:gd name="T5" fmla="*/ 2147483647 h 190"/>
              <a:gd name="T6" fmla="*/ 2147483647 w 776"/>
              <a:gd name="T7" fmla="*/ 2147483647 h 190"/>
              <a:gd name="T8" fmla="*/ 2147483647 w 776"/>
              <a:gd name="T9" fmla="*/ 2147483647 h 190"/>
              <a:gd name="T10" fmla="*/ 2147483647 w 776"/>
              <a:gd name="T11" fmla="*/ 2147483647 h 190"/>
              <a:gd name="T12" fmla="*/ 2147483647 w 776"/>
              <a:gd name="T13" fmla="*/ 2147483647 h 190"/>
              <a:gd name="T14" fmla="*/ 2147483647 w 776"/>
              <a:gd name="T15" fmla="*/ 2147483647 h 190"/>
              <a:gd name="T16" fmla="*/ 2147483647 w 776"/>
              <a:gd name="T17" fmla="*/ 2147483647 h 190"/>
              <a:gd name="T18" fmla="*/ 2147483647 w 776"/>
              <a:gd name="T19" fmla="*/ 2147483647 h 190"/>
              <a:gd name="T20" fmla="*/ 2147483647 w 776"/>
              <a:gd name="T21" fmla="*/ 2147483647 h 190"/>
              <a:gd name="T22" fmla="*/ 2147483647 w 776"/>
              <a:gd name="T23" fmla="*/ 0 h 190"/>
              <a:gd name="T24" fmla="*/ 2147483647 w 776"/>
              <a:gd name="T25" fmla="*/ 0 h 190"/>
              <a:gd name="T26" fmla="*/ 2147483647 w 776"/>
              <a:gd name="T27" fmla="*/ 0 h 190"/>
              <a:gd name="T28" fmla="*/ 2147483647 w 776"/>
              <a:gd name="T29" fmla="*/ 2147483647 h 190"/>
              <a:gd name="T30" fmla="*/ 2147483647 w 776"/>
              <a:gd name="T31" fmla="*/ 2147483647 h 190"/>
              <a:gd name="T32" fmla="*/ 2147483647 w 776"/>
              <a:gd name="T33" fmla="*/ 2147483647 h 190"/>
              <a:gd name="T34" fmla="*/ 2147483647 w 776"/>
              <a:gd name="T35" fmla="*/ 2147483647 h 190"/>
              <a:gd name="T36" fmla="*/ 2147483647 w 776"/>
              <a:gd name="T37" fmla="*/ 2147483647 h 190"/>
              <a:gd name="T38" fmla="*/ 2147483647 w 776"/>
              <a:gd name="T39" fmla="*/ 2147483647 h 190"/>
              <a:gd name="T40" fmla="*/ 2147483647 w 776"/>
              <a:gd name="T41" fmla="*/ 2147483647 h 190"/>
              <a:gd name="T42" fmla="*/ 2147483647 w 776"/>
              <a:gd name="T43" fmla="*/ 2147483647 h 190"/>
              <a:gd name="T44" fmla="*/ 2147483647 w 776"/>
              <a:gd name="T45" fmla="*/ 2147483647 h 190"/>
              <a:gd name="T46" fmla="*/ 2147483647 w 776"/>
              <a:gd name="T47" fmla="*/ 2147483647 h 190"/>
              <a:gd name="T48" fmla="*/ 2147483647 w 776"/>
              <a:gd name="T49" fmla="*/ 2147483647 h 190"/>
              <a:gd name="T50" fmla="*/ 2147483647 w 776"/>
              <a:gd name="T51" fmla="*/ 2147483647 h 190"/>
              <a:gd name="T52" fmla="*/ 2147483647 w 776"/>
              <a:gd name="T53" fmla="*/ 2147483647 h 190"/>
              <a:gd name="T54" fmla="*/ 2147483647 w 776"/>
              <a:gd name="T55" fmla="*/ 2147483647 h 190"/>
              <a:gd name="T56" fmla="*/ 2147483647 w 776"/>
              <a:gd name="T57" fmla="*/ 2147483647 h 190"/>
              <a:gd name="T58" fmla="*/ 2147483647 w 776"/>
              <a:gd name="T59" fmla="*/ 2147483647 h 190"/>
              <a:gd name="T60" fmla="*/ 2147483647 w 776"/>
              <a:gd name="T61" fmla="*/ 2147483647 h 190"/>
              <a:gd name="T62" fmla="*/ 2147483647 w 776"/>
              <a:gd name="T63" fmla="*/ 2147483647 h 190"/>
              <a:gd name="T64" fmla="*/ 2147483647 w 776"/>
              <a:gd name="T65" fmla="*/ 2147483647 h 190"/>
              <a:gd name="T66" fmla="*/ 2147483647 w 776"/>
              <a:gd name="T67" fmla="*/ 2147483647 h 190"/>
              <a:gd name="T68" fmla="*/ 2147483647 w 776"/>
              <a:gd name="T69" fmla="*/ 2147483647 h 190"/>
              <a:gd name="T70" fmla="*/ 2147483647 w 776"/>
              <a:gd name="T71" fmla="*/ 2147483647 h 190"/>
              <a:gd name="T72" fmla="*/ 2147483647 w 776"/>
              <a:gd name="T73" fmla="*/ 2147483647 h 190"/>
              <a:gd name="T74" fmla="*/ 2147483647 w 776"/>
              <a:gd name="T75" fmla="*/ 2147483647 h 190"/>
              <a:gd name="T76" fmla="*/ 2147483647 w 776"/>
              <a:gd name="T77" fmla="*/ 2147483647 h 190"/>
              <a:gd name="T78" fmla="*/ 2147483647 w 776"/>
              <a:gd name="T79" fmla="*/ 2147483647 h 190"/>
              <a:gd name="T80" fmla="*/ 2147483647 w 776"/>
              <a:gd name="T81" fmla="*/ 2147483647 h 190"/>
              <a:gd name="T82" fmla="*/ 2147483647 w 776"/>
              <a:gd name="T83" fmla="*/ 2147483647 h 190"/>
              <a:gd name="T84" fmla="*/ 2147483647 w 776"/>
              <a:gd name="T85" fmla="*/ 2147483647 h 190"/>
              <a:gd name="T86" fmla="*/ 2147483647 w 776"/>
              <a:gd name="T87" fmla="*/ 2147483647 h 190"/>
              <a:gd name="T88" fmla="*/ 2147483647 w 776"/>
              <a:gd name="T89" fmla="*/ 2147483647 h 190"/>
              <a:gd name="T90" fmla="*/ 2147483647 w 776"/>
              <a:gd name="T91" fmla="*/ 2147483647 h 190"/>
              <a:gd name="T92" fmla="*/ 2147483647 w 776"/>
              <a:gd name="T93" fmla="*/ 2147483647 h 190"/>
              <a:gd name="T94" fmla="*/ 2147483647 w 776"/>
              <a:gd name="T95" fmla="*/ 2147483647 h 190"/>
              <a:gd name="T96" fmla="*/ 2147483647 w 776"/>
              <a:gd name="T97" fmla="*/ 2147483647 h 190"/>
              <a:gd name="T98" fmla="*/ 2147483647 w 776"/>
              <a:gd name="T99" fmla="*/ 2147483647 h 190"/>
              <a:gd name="T100" fmla="*/ 2147483647 w 776"/>
              <a:gd name="T101" fmla="*/ 2147483647 h 190"/>
              <a:gd name="T102" fmla="*/ 0 w 776"/>
              <a:gd name="T103" fmla="*/ 2147483647 h 190"/>
              <a:gd name="T104" fmla="*/ 0 w 776"/>
              <a:gd name="T105" fmla="*/ 2147483647 h 190"/>
              <a:gd name="T106" fmla="*/ 0 w 776"/>
              <a:gd name="T107" fmla="*/ 2147483647 h 190"/>
              <a:gd name="T108" fmla="*/ 2147483647 w 776"/>
              <a:gd name="T109" fmla="*/ 2147483647 h 190"/>
              <a:gd name="T110" fmla="*/ 2147483647 w 776"/>
              <a:gd name="T111" fmla="*/ 2147483647 h 190"/>
              <a:gd name="T112" fmla="*/ 2147483647 w 776"/>
              <a:gd name="T113" fmla="*/ 2147483647 h 190"/>
              <a:gd name="T114" fmla="*/ 2147483647 w 776"/>
              <a:gd name="T115" fmla="*/ 2147483647 h 190"/>
              <a:gd name="T116" fmla="*/ 2147483647 w 776"/>
              <a:gd name="T117" fmla="*/ 2147483647 h 190"/>
              <a:gd name="T118" fmla="*/ 2147483647 w 776"/>
              <a:gd name="T119" fmla="*/ 2147483647 h 190"/>
              <a:gd name="T120" fmla="*/ 2147483647 w 776"/>
              <a:gd name="T121" fmla="*/ 2147483647 h 190"/>
              <a:gd name="T122" fmla="*/ 2147483647 w 776"/>
              <a:gd name="T123" fmla="*/ 2147483647 h 19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76"/>
              <a:gd name="T187" fmla="*/ 0 h 190"/>
              <a:gd name="T188" fmla="*/ 776 w 776"/>
              <a:gd name="T189" fmla="*/ 190 h 19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76" h="190">
                <a:moveTo>
                  <a:pt x="102" y="114"/>
                </a:moveTo>
                <a:lnTo>
                  <a:pt x="166" y="101"/>
                </a:lnTo>
                <a:lnTo>
                  <a:pt x="242" y="89"/>
                </a:lnTo>
                <a:lnTo>
                  <a:pt x="318" y="76"/>
                </a:lnTo>
                <a:lnTo>
                  <a:pt x="407" y="51"/>
                </a:lnTo>
                <a:lnTo>
                  <a:pt x="445" y="38"/>
                </a:lnTo>
                <a:lnTo>
                  <a:pt x="496" y="25"/>
                </a:lnTo>
                <a:lnTo>
                  <a:pt x="522" y="25"/>
                </a:lnTo>
                <a:lnTo>
                  <a:pt x="560" y="13"/>
                </a:lnTo>
                <a:lnTo>
                  <a:pt x="585" y="13"/>
                </a:lnTo>
                <a:lnTo>
                  <a:pt x="611" y="13"/>
                </a:lnTo>
                <a:lnTo>
                  <a:pt x="624" y="0"/>
                </a:lnTo>
                <a:lnTo>
                  <a:pt x="636" y="0"/>
                </a:lnTo>
                <a:lnTo>
                  <a:pt x="662" y="0"/>
                </a:lnTo>
                <a:lnTo>
                  <a:pt x="687" y="13"/>
                </a:lnTo>
                <a:lnTo>
                  <a:pt x="713" y="13"/>
                </a:lnTo>
                <a:lnTo>
                  <a:pt x="738" y="13"/>
                </a:lnTo>
                <a:lnTo>
                  <a:pt x="751" y="25"/>
                </a:lnTo>
                <a:lnTo>
                  <a:pt x="764" y="38"/>
                </a:lnTo>
                <a:lnTo>
                  <a:pt x="776" y="51"/>
                </a:lnTo>
                <a:lnTo>
                  <a:pt x="776" y="63"/>
                </a:lnTo>
                <a:lnTo>
                  <a:pt x="776" y="76"/>
                </a:lnTo>
                <a:lnTo>
                  <a:pt x="764" y="89"/>
                </a:lnTo>
                <a:lnTo>
                  <a:pt x="751" y="89"/>
                </a:lnTo>
                <a:lnTo>
                  <a:pt x="738" y="89"/>
                </a:lnTo>
                <a:lnTo>
                  <a:pt x="725" y="101"/>
                </a:lnTo>
                <a:lnTo>
                  <a:pt x="713" y="101"/>
                </a:lnTo>
                <a:lnTo>
                  <a:pt x="687" y="114"/>
                </a:lnTo>
                <a:lnTo>
                  <a:pt x="662" y="114"/>
                </a:lnTo>
                <a:lnTo>
                  <a:pt x="636" y="114"/>
                </a:lnTo>
                <a:lnTo>
                  <a:pt x="598" y="127"/>
                </a:lnTo>
                <a:lnTo>
                  <a:pt x="560" y="127"/>
                </a:lnTo>
                <a:lnTo>
                  <a:pt x="522" y="139"/>
                </a:lnTo>
                <a:lnTo>
                  <a:pt x="471" y="139"/>
                </a:lnTo>
                <a:lnTo>
                  <a:pt x="420" y="152"/>
                </a:lnTo>
                <a:lnTo>
                  <a:pt x="369" y="152"/>
                </a:lnTo>
                <a:lnTo>
                  <a:pt x="318" y="165"/>
                </a:lnTo>
                <a:lnTo>
                  <a:pt x="280" y="165"/>
                </a:lnTo>
                <a:lnTo>
                  <a:pt x="229" y="177"/>
                </a:lnTo>
                <a:lnTo>
                  <a:pt x="204" y="177"/>
                </a:lnTo>
                <a:lnTo>
                  <a:pt x="166" y="177"/>
                </a:lnTo>
                <a:lnTo>
                  <a:pt x="153" y="190"/>
                </a:lnTo>
                <a:lnTo>
                  <a:pt x="140" y="190"/>
                </a:lnTo>
                <a:lnTo>
                  <a:pt x="127" y="190"/>
                </a:lnTo>
                <a:lnTo>
                  <a:pt x="115" y="190"/>
                </a:lnTo>
                <a:lnTo>
                  <a:pt x="89" y="177"/>
                </a:lnTo>
                <a:lnTo>
                  <a:pt x="77" y="177"/>
                </a:lnTo>
                <a:lnTo>
                  <a:pt x="51" y="165"/>
                </a:lnTo>
                <a:lnTo>
                  <a:pt x="26" y="152"/>
                </a:lnTo>
                <a:lnTo>
                  <a:pt x="13" y="152"/>
                </a:lnTo>
                <a:lnTo>
                  <a:pt x="0" y="139"/>
                </a:lnTo>
                <a:lnTo>
                  <a:pt x="0" y="127"/>
                </a:lnTo>
                <a:lnTo>
                  <a:pt x="13" y="127"/>
                </a:lnTo>
                <a:lnTo>
                  <a:pt x="26" y="114"/>
                </a:lnTo>
                <a:lnTo>
                  <a:pt x="38" y="114"/>
                </a:lnTo>
                <a:lnTo>
                  <a:pt x="64" y="114"/>
                </a:lnTo>
                <a:lnTo>
                  <a:pt x="77" y="114"/>
                </a:lnTo>
                <a:lnTo>
                  <a:pt x="102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9" name="Freeform 31"/>
          <p:cNvSpPr/>
          <p:nvPr/>
        </p:nvSpPr>
        <p:spPr bwMode="auto">
          <a:xfrm>
            <a:off x="6902451" y="3198284"/>
            <a:ext cx="460375" cy="150283"/>
          </a:xfrm>
          <a:custGeom>
            <a:avLst/>
            <a:gdLst>
              <a:gd name="T0" fmla="*/ 2147483647 w 725"/>
              <a:gd name="T1" fmla="*/ 2147483647 h 177"/>
              <a:gd name="T2" fmla="*/ 2147483647 w 725"/>
              <a:gd name="T3" fmla="*/ 2147483647 h 177"/>
              <a:gd name="T4" fmla="*/ 2147483647 w 725"/>
              <a:gd name="T5" fmla="*/ 2147483647 h 177"/>
              <a:gd name="T6" fmla="*/ 2147483647 w 725"/>
              <a:gd name="T7" fmla="*/ 2147483647 h 177"/>
              <a:gd name="T8" fmla="*/ 2147483647 w 725"/>
              <a:gd name="T9" fmla="*/ 2147483647 h 177"/>
              <a:gd name="T10" fmla="*/ 2147483647 w 725"/>
              <a:gd name="T11" fmla="*/ 2147483647 h 177"/>
              <a:gd name="T12" fmla="*/ 2147483647 w 725"/>
              <a:gd name="T13" fmla="*/ 2147483647 h 177"/>
              <a:gd name="T14" fmla="*/ 2147483647 w 725"/>
              <a:gd name="T15" fmla="*/ 2147483647 h 177"/>
              <a:gd name="T16" fmla="*/ 2147483647 w 725"/>
              <a:gd name="T17" fmla="*/ 2147483647 h 177"/>
              <a:gd name="T18" fmla="*/ 2147483647 w 725"/>
              <a:gd name="T19" fmla="*/ 2147483647 h 177"/>
              <a:gd name="T20" fmla="*/ 2147483647 w 725"/>
              <a:gd name="T21" fmla="*/ 2147483647 h 177"/>
              <a:gd name="T22" fmla="*/ 2147483647 w 725"/>
              <a:gd name="T23" fmla="*/ 2147483647 h 177"/>
              <a:gd name="T24" fmla="*/ 2147483647 w 725"/>
              <a:gd name="T25" fmla="*/ 2147483647 h 177"/>
              <a:gd name="T26" fmla="*/ 2147483647 w 725"/>
              <a:gd name="T27" fmla="*/ 0 h 177"/>
              <a:gd name="T28" fmla="*/ 2147483647 w 725"/>
              <a:gd name="T29" fmla="*/ 0 h 177"/>
              <a:gd name="T30" fmla="*/ 2147483647 w 725"/>
              <a:gd name="T31" fmla="*/ 0 h 177"/>
              <a:gd name="T32" fmla="*/ 2147483647 w 725"/>
              <a:gd name="T33" fmla="*/ 0 h 177"/>
              <a:gd name="T34" fmla="*/ 2147483647 w 725"/>
              <a:gd name="T35" fmla="*/ 0 h 177"/>
              <a:gd name="T36" fmla="*/ 2147483647 w 725"/>
              <a:gd name="T37" fmla="*/ 0 h 177"/>
              <a:gd name="T38" fmla="*/ 2147483647 w 725"/>
              <a:gd name="T39" fmla="*/ 2147483647 h 177"/>
              <a:gd name="T40" fmla="*/ 2147483647 w 725"/>
              <a:gd name="T41" fmla="*/ 2147483647 h 177"/>
              <a:gd name="T42" fmla="*/ 2147483647 w 725"/>
              <a:gd name="T43" fmla="*/ 2147483647 h 177"/>
              <a:gd name="T44" fmla="*/ 2147483647 w 725"/>
              <a:gd name="T45" fmla="*/ 2147483647 h 177"/>
              <a:gd name="T46" fmla="*/ 2147483647 w 725"/>
              <a:gd name="T47" fmla="*/ 2147483647 h 177"/>
              <a:gd name="T48" fmla="*/ 2147483647 w 725"/>
              <a:gd name="T49" fmla="*/ 2147483647 h 177"/>
              <a:gd name="T50" fmla="*/ 2147483647 w 725"/>
              <a:gd name="T51" fmla="*/ 2147483647 h 177"/>
              <a:gd name="T52" fmla="*/ 2147483647 w 725"/>
              <a:gd name="T53" fmla="*/ 2147483647 h 177"/>
              <a:gd name="T54" fmla="*/ 2147483647 w 725"/>
              <a:gd name="T55" fmla="*/ 2147483647 h 177"/>
              <a:gd name="T56" fmla="*/ 2147483647 w 725"/>
              <a:gd name="T57" fmla="*/ 2147483647 h 177"/>
              <a:gd name="T58" fmla="*/ 2147483647 w 725"/>
              <a:gd name="T59" fmla="*/ 2147483647 h 177"/>
              <a:gd name="T60" fmla="*/ 2147483647 w 725"/>
              <a:gd name="T61" fmla="*/ 2147483647 h 177"/>
              <a:gd name="T62" fmla="*/ 2147483647 w 725"/>
              <a:gd name="T63" fmla="*/ 2147483647 h 177"/>
              <a:gd name="T64" fmla="*/ 2147483647 w 725"/>
              <a:gd name="T65" fmla="*/ 2147483647 h 177"/>
              <a:gd name="T66" fmla="*/ 2147483647 w 725"/>
              <a:gd name="T67" fmla="*/ 2147483647 h 177"/>
              <a:gd name="T68" fmla="*/ 2147483647 w 725"/>
              <a:gd name="T69" fmla="*/ 2147483647 h 177"/>
              <a:gd name="T70" fmla="*/ 2147483647 w 725"/>
              <a:gd name="T71" fmla="*/ 2147483647 h 177"/>
              <a:gd name="T72" fmla="*/ 2147483647 w 725"/>
              <a:gd name="T73" fmla="*/ 2147483647 h 177"/>
              <a:gd name="T74" fmla="*/ 2147483647 w 725"/>
              <a:gd name="T75" fmla="*/ 2147483647 h 177"/>
              <a:gd name="T76" fmla="*/ 2147483647 w 725"/>
              <a:gd name="T77" fmla="*/ 2147483647 h 177"/>
              <a:gd name="T78" fmla="*/ 2147483647 w 725"/>
              <a:gd name="T79" fmla="*/ 2147483647 h 177"/>
              <a:gd name="T80" fmla="*/ 2147483647 w 725"/>
              <a:gd name="T81" fmla="*/ 2147483647 h 177"/>
              <a:gd name="T82" fmla="*/ 2147483647 w 725"/>
              <a:gd name="T83" fmla="*/ 2147483647 h 177"/>
              <a:gd name="T84" fmla="*/ 2147483647 w 725"/>
              <a:gd name="T85" fmla="*/ 2147483647 h 177"/>
              <a:gd name="T86" fmla="*/ 2147483647 w 725"/>
              <a:gd name="T87" fmla="*/ 2147483647 h 177"/>
              <a:gd name="T88" fmla="*/ 2147483647 w 725"/>
              <a:gd name="T89" fmla="*/ 2147483647 h 177"/>
              <a:gd name="T90" fmla="*/ 2147483647 w 725"/>
              <a:gd name="T91" fmla="*/ 2147483647 h 177"/>
              <a:gd name="T92" fmla="*/ 2147483647 w 725"/>
              <a:gd name="T93" fmla="*/ 2147483647 h 177"/>
              <a:gd name="T94" fmla="*/ 2147483647 w 725"/>
              <a:gd name="T95" fmla="*/ 2147483647 h 177"/>
              <a:gd name="T96" fmla="*/ 2147483647 w 725"/>
              <a:gd name="T97" fmla="*/ 2147483647 h 177"/>
              <a:gd name="T98" fmla="*/ 2147483647 w 725"/>
              <a:gd name="T99" fmla="*/ 2147483647 h 177"/>
              <a:gd name="T100" fmla="*/ 0 w 725"/>
              <a:gd name="T101" fmla="*/ 2147483647 h 177"/>
              <a:gd name="T102" fmla="*/ 0 w 725"/>
              <a:gd name="T103" fmla="*/ 2147483647 h 177"/>
              <a:gd name="T104" fmla="*/ 2147483647 w 725"/>
              <a:gd name="T105" fmla="*/ 2147483647 h 177"/>
              <a:gd name="T106" fmla="*/ 2147483647 w 725"/>
              <a:gd name="T107" fmla="*/ 2147483647 h 177"/>
              <a:gd name="T108" fmla="*/ 2147483647 w 725"/>
              <a:gd name="T109" fmla="*/ 2147483647 h 177"/>
              <a:gd name="T110" fmla="*/ 2147483647 w 725"/>
              <a:gd name="T111" fmla="*/ 2147483647 h 177"/>
              <a:gd name="T112" fmla="*/ 2147483647 w 725"/>
              <a:gd name="T113" fmla="*/ 2147483647 h 17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25"/>
              <a:gd name="T172" fmla="*/ 0 h 177"/>
              <a:gd name="T173" fmla="*/ 725 w 725"/>
              <a:gd name="T174" fmla="*/ 177 h 17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25" h="177">
                <a:moveTo>
                  <a:pt x="77" y="101"/>
                </a:moveTo>
                <a:lnTo>
                  <a:pt x="89" y="101"/>
                </a:lnTo>
                <a:lnTo>
                  <a:pt x="115" y="88"/>
                </a:lnTo>
                <a:lnTo>
                  <a:pt x="140" y="88"/>
                </a:lnTo>
                <a:lnTo>
                  <a:pt x="178" y="76"/>
                </a:lnTo>
                <a:lnTo>
                  <a:pt x="204" y="76"/>
                </a:lnTo>
                <a:lnTo>
                  <a:pt x="242" y="63"/>
                </a:lnTo>
                <a:lnTo>
                  <a:pt x="280" y="50"/>
                </a:lnTo>
                <a:lnTo>
                  <a:pt x="331" y="38"/>
                </a:lnTo>
                <a:lnTo>
                  <a:pt x="369" y="25"/>
                </a:lnTo>
                <a:lnTo>
                  <a:pt x="407" y="25"/>
                </a:lnTo>
                <a:lnTo>
                  <a:pt x="445" y="12"/>
                </a:lnTo>
                <a:lnTo>
                  <a:pt x="484" y="12"/>
                </a:lnTo>
                <a:lnTo>
                  <a:pt x="509" y="0"/>
                </a:lnTo>
                <a:lnTo>
                  <a:pt x="535" y="0"/>
                </a:lnTo>
                <a:lnTo>
                  <a:pt x="560" y="0"/>
                </a:lnTo>
                <a:lnTo>
                  <a:pt x="573" y="0"/>
                </a:lnTo>
                <a:lnTo>
                  <a:pt x="624" y="0"/>
                </a:lnTo>
                <a:lnTo>
                  <a:pt x="649" y="0"/>
                </a:lnTo>
                <a:lnTo>
                  <a:pt x="674" y="12"/>
                </a:lnTo>
                <a:lnTo>
                  <a:pt x="700" y="12"/>
                </a:lnTo>
                <a:lnTo>
                  <a:pt x="713" y="25"/>
                </a:lnTo>
                <a:lnTo>
                  <a:pt x="713" y="38"/>
                </a:lnTo>
                <a:lnTo>
                  <a:pt x="725" y="50"/>
                </a:lnTo>
                <a:lnTo>
                  <a:pt x="713" y="63"/>
                </a:lnTo>
                <a:lnTo>
                  <a:pt x="713" y="76"/>
                </a:lnTo>
                <a:lnTo>
                  <a:pt x="700" y="88"/>
                </a:lnTo>
                <a:lnTo>
                  <a:pt x="674" y="101"/>
                </a:lnTo>
                <a:lnTo>
                  <a:pt x="662" y="101"/>
                </a:lnTo>
                <a:lnTo>
                  <a:pt x="636" y="114"/>
                </a:lnTo>
                <a:lnTo>
                  <a:pt x="611" y="114"/>
                </a:lnTo>
                <a:lnTo>
                  <a:pt x="585" y="126"/>
                </a:lnTo>
                <a:lnTo>
                  <a:pt x="547" y="126"/>
                </a:lnTo>
                <a:lnTo>
                  <a:pt x="496" y="139"/>
                </a:lnTo>
                <a:lnTo>
                  <a:pt x="445" y="139"/>
                </a:lnTo>
                <a:lnTo>
                  <a:pt x="382" y="139"/>
                </a:lnTo>
                <a:lnTo>
                  <a:pt x="331" y="152"/>
                </a:lnTo>
                <a:lnTo>
                  <a:pt x="267" y="165"/>
                </a:lnTo>
                <a:lnTo>
                  <a:pt x="229" y="165"/>
                </a:lnTo>
                <a:lnTo>
                  <a:pt x="191" y="165"/>
                </a:lnTo>
                <a:lnTo>
                  <a:pt x="166" y="177"/>
                </a:lnTo>
                <a:lnTo>
                  <a:pt x="140" y="177"/>
                </a:lnTo>
                <a:lnTo>
                  <a:pt x="127" y="177"/>
                </a:lnTo>
                <a:lnTo>
                  <a:pt x="115" y="177"/>
                </a:lnTo>
                <a:lnTo>
                  <a:pt x="102" y="177"/>
                </a:lnTo>
                <a:lnTo>
                  <a:pt x="89" y="177"/>
                </a:lnTo>
                <a:lnTo>
                  <a:pt x="77" y="165"/>
                </a:lnTo>
                <a:lnTo>
                  <a:pt x="51" y="152"/>
                </a:lnTo>
                <a:lnTo>
                  <a:pt x="26" y="152"/>
                </a:lnTo>
                <a:lnTo>
                  <a:pt x="13" y="139"/>
                </a:lnTo>
                <a:lnTo>
                  <a:pt x="0" y="126"/>
                </a:lnTo>
                <a:lnTo>
                  <a:pt x="13" y="114"/>
                </a:lnTo>
                <a:lnTo>
                  <a:pt x="26" y="114"/>
                </a:lnTo>
                <a:lnTo>
                  <a:pt x="38" y="101"/>
                </a:lnTo>
                <a:lnTo>
                  <a:pt x="77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0" name="Freeform 32"/>
          <p:cNvSpPr/>
          <p:nvPr/>
        </p:nvSpPr>
        <p:spPr bwMode="auto">
          <a:xfrm>
            <a:off x="7080250" y="2940051"/>
            <a:ext cx="96838" cy="696383"/>
          </a:xfrm>
          <a:custGeom>
            <a:avLst/>
            <a:gdLst>
              <a:gd name="T0" fmla="*/ 2147483647 w 153"/>
              <a:gd name="T1" fmla="*/ 2147483647 h 823"/>
              <a:gd name="T2" fmla="*/ 2147483647 w 153"/>
              <a:gd name="T3" fmla="*/ 2147483647 h 823"/>
              <a:gd name="T4" fmla="*/ 2147483647 w 153"/>
              <a:gd name="T5" fmla="*/ 2147483647 h 823"/>
              <a:gd name="T6" fmla="*/ 2147483647 w 153"/>
              <a:gd name="T7" fmla="*/ 2147483647 h 823"/>
              <a:gd name="T8" fmla="*/ 2147483647 w 153"/>
              <a:gd name="T9" fmla="*/ 2147483647 h 823"/>
              <a:gd name="T10" fmla="*/ 0 w 153"/>
              <a:gd name="T11" fmla="*/ 0 h 823"/>
              <a:gd name="T12" fmla="*/ 2147483647 w 153"/>
              <a:gd name="T13" fmla="*/ 0 h 823"/>
              <a:gd name="T14" fmla="*/ 2147483647 w 153"/>
              <a:gd name="T15" fmla="*/ 2147483647 h 823"/>
              <a:gd name="T16" fmla="*/ 2147483647 w 153"/>
              <a:gd name="T17" fmla="*/ 2147483647 h 823"/>
              <a:gd name="T18" fmla="*/ 2147483647 w 153"/>
              <a:gd name="T19" fmla="*/ 2147483647 h 823"/>
              <a:gd name="T20" fmla="*/ 2147483647 w 153"/>
              <a:gd name="T21" fmla="*/ 2147483647 h 823"/>
              <a:gd name="T22" fmla="*/ 2147483647 w 153"/>
              <a:gd name="T23" fmla="*/ 2147483647 h 823"/>
              <a:gd name="T24" fmla="*/ 2147483647 w 153"/>
              <a:gd name="T25" fmla="*/ 2147483647 h 823"/>
              <a:gd name="T26" fmla="*/ 2147483647 w 153"/>
              <a:gd name="T27" fmla="*/ 2147483647 h 823"/>
              <a:gd name="T28" fmla="*/ 2147483647 w 153"/>
              <a:gd name="T29" fmla="*/ 2147483647 h 823"/>
              <a:gd name="T30" fmla="*/ 2147483647 w 153"/>
              <a:gd name="T31" fmla="*/ 2147483647 h 8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3"/>
              <a:gd name="T49" fmla="*/ 0 h 823"/>
              <a:gd name="T50" fmla="*/ 153 w 153"/>
              <a:gd name="T51" fmla="*/ 823 h 8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3" h="823">
                <a:moveTo>
                  <a:pt x="115" y="823"/>
                </a:moveTo>
                <a:lnTo>
                  <a:pt x="13" y="823"/>
                </a:lnTo>
                <a:lnTo>
                  <a:pt x="26" y="621"/>
                </a:lnTo>
                <a:lnTo>
                  <a:pt x="13" y="418"/>
                </a:lnTo>
                <a:lnTo>
                  <a:pt x="13" y="215"/>
                </a:lnTo>
                <a:lnTo>
                  <a:pt x="0" y="0"/>
                </a:lnTo>
                <a:lnTo>
                  <a:pt x="153" y="0"/>
                </a:lnTo>
                <a:lnTo>
                  <a:pt x="140" y="126"/>
                </a:lnTo>
                <a:lnTo>
                  <a:pt x="140" y="253"/>
                </a:lnTo>
                <a:lnTo>
                  <a:pt x="140" y="367"/>
                </a:lnTo>
                <a:lnTo>
                  <a:pt x="127" y="469"/>
                </a:lnTo>
                <a:lnTo>
                  <a:pt x="127" y="570"/>
                </a:lnTo>
                <a:lnTo>
                  <a:pt x="127" y="671"/>
                </a:lnTo>
                <a:lnTo>
                  <a:pt x="115" y="747"/>
                </a:lnTo>
                <a:lnTo>
                  <a:pt x="115" y="82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1" name="Freeform 33"/>
          <p:cNvSpPr/>
          <p:nvPr/>
        </p:nvSpPr>
        <p:spPr bwMode="auto">
          <a:xfrm>
            <a:off x="6829425" y="3530601"/>
            <a:ext cx="630238" cy="182033"/>
          </a:xfrm>
          <a:custGeom>
            <a:avLst/>
            <a:gdLst>
              <a:gd name="T0" fmla="*/ 2147483647 w 992"/>
              <a:gd name="T1" fmla="*/ 2147483647 h 215"/>
              <a:gd name="T2" fmla="*/ 2147483647 w 992"/>
              <a:gd name="T3" fmla="*/ 2147483647 h 215"/>
              <a:gd name="T4" fmla="*/ 2147483647 w 992"/>
              <a:gd name="T5" fmla="*/ 2147483647 h 215"/>
              <a:gd name="T6" fmla="*/ 2147483647 w 992"/>
              <a:gd name="T7" fmla="*/ 2147483647 h 215"/>
              <a:gd name="T8" fmla="*/ 2147483647 w 992"/>
              <a:gd name="T9" fmla="*/ 0 h 215"/>
              <a:gd name="T10" fmla="*/ 2147483647 w 992"/>
              <a:gd name="T11" fmla="*/ 0 h 215"/>
              <a:gd name="T12" fmla="*/ 2147483647 w 992"/>
              <a:gd name="T13" fmla="*/ 2147483647 h 215"/>
              <a:gd name="T14" fmla="*/ 2147483647 w 992"/>
              <a:gd name="T15" fmla="*/ 2147483647 h 215"/>
              <a:gd name="T16" fmla="*/ 2147483647 w 992"/>
              <a:gd name="T17" fmla="*/ 2147483647 h 215"/>
              <a:gd name="T18" fmla="*/ 2147483647 w 992"/>
              <a:gd name="T19" fmla="*/ 2147483647 h 215"/>
              <a:gd name="T20" fmla="*/ 2147483647 w 992"/>
              <a:gd name="T21" fmla="*/ 2147483647 h 215"/>
              <a:gd name="T22" fmla="*/ 2147483647 w 992"/>
              <a:gd name="T23" fmla="*/ 2147483647 h 215"/>
              <a:gd name="T24" fmla="*/ 2147483647 w 992"/>
              <a:gd name="T25" fmla="*/ 2147483647 h 215"/>
              <a:gd name="T26" fmla="*/ 2147483647 w 992"/>
              <a:gd name="T27" fmla="*/ 2147483647 h 215"/>
              <a:gd name="T28" fmla="*/ 2147483647 w 992"/>
              <a:gd name="T29" fmla="*/ 2147483647 h 215"/>
              <a:gd name="T30" fmla="*/ 2147483647 w 992"/>
              <a:gd name="T31" fmla="*/ 2147483647 h 215"/>
              <a:gd name="T32" fmla="*/ 2147483647 w 992"/>
              <a:gd name="T33" fmla="*/ 2147483647 h 215"/>
              <a:gd name="T34" fmla="*/ 2147483647 w 992"/>
              <a:gd name="T35" fmla="*/ 2147483647 h 215"/>
              <a:gd name="T36" fmla="*/ 2147483647 w 992"/>
              <a:gd name="T37" fmla="*/ 2147483647 h 215"/>
              <a:gd name="T38" fmla="*/ 2147483647 w 992"/>
              <a:gd name="T39" fmla="*/ 2147483647 h 215"/>
              <a:gd name="T40" fmla="*/ 2147483647 w 992"/>
              <a:gd name="T41" fmla="*/ 2147483647 h 215"/>
              <a:gd name="T42" fmla="*/ 2147483647 w 992"/>
              <a:gd name="T43" fmla="*/ 2147483647 h 215"/>
              <a:gd name="T44" fmla="*/ 2147483647 w 992"/>
              <a:gd name="T45" fmla="*/ 2147483647 h 215"/>
              <a:gd name="T46" fmla="*/ 2147483647 w 992"/>
              <a:gd name="T47" fmla="*/ 2147483647 h 215"/>
              <a:gd name="T48" fmla="*/ 0 w 992"/>
              <a:gd name="T49" fmla="*/ 2147483647 h 215"/>
              <a:gd name="T50" fmla="*/ 2147483647 w 992"/>
              <a:gd name="T51" fmla="*/ 2147483647 h 215"/>
              <a:gd name="T52" fmla="*/ 2147483647 w 992"/>
              <a:gd name="T53" fmla="*/ 2147483647 h 215"/>
              <a:gd name="T54" fmla="*/ 2147483647 w 992"/>
              <a:gd name="T55" fmla="*/ 2147483647 h 215"/>
              <a:gd name="T56" fmla="*/ 2147483647 w 992"/>
              <a:gd name="T57" fmla="*/ 2147483647 h 215"/>
              <a:gd name="T58" fmla="*/ 2147483647 w 992"/>
              <a:gd name="T59" fmla="*/ 2147483647 h 215"/>
              <a:gd name="T60" fmla="*/ 2147483647 w 992"/>
              <a:gd name="T61" fmla="*/ 2147483647 h 215"/>
              <a:gd name="T62" fmla="*/ 2147483647 w 992"/>
              <a:gd name="T63" fmla="*/ 2147483647 h 215"/>
              <a:gd name="T64" fmla="*/ 2147483647 w 992"/>
              <a:gd name="T65" fmla="*/ 2147483647 h 2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92"/>
              <a:gd name="T100" fmla="*/ 0 h 215"/>
              <a:gd name="T101" fmla="*/ 992 w 992"/>
              <a:gd name="T102" fmla="*/ 215 h 2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92" h="215">
                <a:moveTo>
                  <a:pt x="470" y="50"/>
                </a:moveTo>
                <a:lnTo>
                  <a:pt x="509" y="38"/>
                </a:lnTo>
                <a:lnTo>
                  <a:pt x="534" y="38"/>
                </a:lnTo>
                <a:lnTo>
                  <a:pt x="572" y="38"/>
                </a:lnTo>
                <a:lnTo>
                  <a:pt x="610" y="25"/>
                </a:lnTo>
                <a:lnTo>
                  <a:pt x="661" y="25"/>
                </a:lnTo>
                <a:lnTo>
                  <a:pt x="712" y="12"/>
                </a:lnTo>
                <a:lnTo>
                  <a:pt x="750" y="12"/>
                </a:lnTo>
                <a:lnTo>
                  <a:pt x="788" y="0"/>
                </a:lnTo>
                <a:lnTo>
                  <a:pt x="814" y="0"/>
                </a:lnTo>
                <a:lnTo>
                  <a:pt x="827" y="0"/>
                </a:lnTo>
                <a:lnTo>
                  <a:pt x="852" y="0"/>
                </a:lnTo>
                <a:lnTo>
                  <a:pt x="878" y="12"/>
                </a:lnTo>
                <a:lnTo>
                  <a:pt x="903" y="12"/>
                </a:lnTo>
                <a:lnTo>
                  <a:pt x="941" y="25"/>
                </a:lnTo>
                <a:lnTo>
                  <a:pt x="954" y="38"/>
                </a:lnTo>
                <a:lnTo>
                  <a:pt x="979" y="63"/>
                </a:lnTo>
                <a:lnTo>
                  <a:pt x="992" y="88"/>
                </a:lnTo>
                <a:lnTo>
                  <a:pt x="992" y="101"/>
                </a:lnTo>
                <a:lnTo>
                  <a:pt x="992" y="114"/>
                </a:lnTo>
                <a:lnTo>
                  <a:pt x="979" y="126"/>
                </a:lnTo>
                <a:lnTo>
                  <a:pt x="954" y="139"/>
                </a:lnTo>
                <a:lnTo>
                  <a:pt x="928" y="139"/>
                </a:lnTo>
                <a:lnTo>
                  <a:pt x="903" y="152"/>
                </a:lnTo>
                <a:lnTo>
                  <a:pt x="865" y="152"/>
                </a:lnTo>
                <a:lnTo>
                  <a:pt x="814" y="152"/>
                </a:lnTo>
                <a:lnTo>
                  <a:pt x="750" y="152"/>
                </a:lnTo>
                <a:lnTo>
                  <a:pt x="699" y="152"/>
                </a:lnTo>
                <a:lnTo>
                  <a:pt x="636" y="152"/>
                </a:lnTo>
                <a:lnTo>
                  <a:pt x="585" y="152"/>
                </a:lnTo>
                <a:lnTo>
                  <a:pt x="521" y="164"/>
                </a:lnTo>
                <a:lnTo>
                  <a:pt x="420" y="164"/>
                </a:lnTo>
                <a:lnTo>
                  <a:pt x="330" y="190"/>
                </a:lnTo>
                <a:lnTo>
                  <a:pt x="292" y="190"/>
                </a:lnTo>
                <a:lnTo>
                  <a:pt x="254" y="202"/>
                </a:lnTo>
                <a:lnTo>
                  <a:pt x="216" y="202"/>
                </a:lnTo>
                <a:lnTo>
                  <a:pt x="191" y="215"/>
                </a:lnTo>
                <a:lnTo>
                  <a:pt x="178" y="215"/>
                </a:lnTo>
                <a:lnTo>
                  <a:pt x="152" y="215"/>
                </a:lnTo>
                <a:lnTo>
                  <a:pt x="140" y="215"/>
                </a:lnTo>
                <a:lnTo>
                  <a:pt x="127" y="215"/>
                </a:lnTo>
                <a:lnTo>
                  <a:pt x="114" y="215"/>
                </a:lnTo>
                <a:lnTo>
                  <a:pt x="101" y="202"/>
                </a:lnTo>
                <a:lnTo>
                  <a:pt x="76" y="190"/>
                </a:lnTo>
                <a:lnTo>
                  <a:pt x="38" y="164"/>
                </a:lnTo>
                <a:lnTo>
                  <a:pt x="25" y="164"/>
                </a:lnTo>
                <a:lnTo>
                  <a:pt x="12" y="152"/>
                </a:lnTo>
                <a:lnTo>
                  <a:pt x="0" y="139"/>
                </a:lnTo>
                <a:lnTo>
                  <a:pt x="12" y="126"/>
                </a:lnTo>
                <a:lnTo>
                  <a:pt x="25" y="126"/>
                </a:lnTo>
                <a:lnTo>
                  <a:pt x="38" y="114"/>
                </a:lnTo>
                <a:lnTo>
                  <a:pt x="51" y="114"/>
                </a:lnTo>
                <a:lnTo>
                  <a:pt x="63" y="114"/>
                </a:lnTo>
                <a:lnTo>
                  <a:pt x="89" y="101"/>
                </a:lnTo>
                <a:lnTo>
                  <a:pt x="101" y="101"/>
                </a:lnTo>
                <a:lnTo>
                  <a:pt x="127" y="101"/>
                </a:lnTo>
                <a:lnTo>
                  <a:pt x="165" y="88"/>
                </a:lnTo>
                <a:lnTo>
                  <a:pt x="216" y="88"/>
                </a:lnTo>
                <a:lnTo>
                  <a:pt x="267" y="76"/>
                </a:lnTo>
                <a:lnTo>
                  <a:pt x="318" y="76"/>
                </a:lnTo>
                <a:lnTo>
                  <a:pt x="394" y="63"/>
                </a:lnTo>
                <a:lnTo>
                  <a:pt x="470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5" name="Freeform 37"/>
          <p:cNvSpPr/>
          <p:nvPr/>
        </p:nvSpPr>
        <p:spPr bwMode="auto">
          <a:xfrm>
            <a:off x="5989639" y="2810933"/>
            <a:ext cx="604837" cy="203200"/>
          </a:xfrm>
          <a:custGeom>
            <a:avLst/>
            <a:gdLst>
              <a:gd name="T0" fmla="*/ 2147483647 w 954"/>
              <a:gd name="T1" fmla="*/ 2147483647 h 240"/>
              <a:gd name="T2" fmla="*/ 2147483647 w 954"/>
              <a:gd name="T3" fmla="*/ 2147483647 h 240"/>
              <a:gd name="T4" fmla="*/ 2147483647 w 954"/>
              <a:gd name="T5" fmla="*/ 2147483647 h 240"/>
              <a:gd name="T6" fmla="*/ 2147483647 w 954"/>
              <a:gd name="T7" fmla="*/ 2147483647 h 240"/>
              <a:gd name="T8" fmla="*/ 2147483647 w 954"/>
              <a:gd name="T9" fmla="*/ 2147483647 h 240"/>
              <a:gd name="T10" fmla="*/ 2147483647 w 954"/>
              <a:gd name="T11" fmla="*/ 0 h 240"/>
              <a:gd name="T12" fmla="*/ 2147483647 w 954"/>
              <a:gd name="T13" fmla="*/ 0 h 240"/>
              <a:gd name="T14" fmla="*/ 2147483647 w 954"/>
              <a:gd name="T15" fmla="*/ 0 h 240"/>
              <a:gd name="T16" fmla="*/ 2147483647 w 954"/>
              <a:gd name="T17" fmla="*/ 0 h 240"/>
              <a:gd name="T18" fmla="*/ 2147483647 w 954"/>
              <a:gd name="T19" fmla="*/ 0 h 240"/>
              <a:gd name="T20" fmla="*/ 2147483647 w 954"/>
              <a:gd name="T21" fmla="*/ 2147483647 h 240"/>
              <a:gd name="T22" fmla="*/ 2147483647 w 954"/>
              <a:gd name="T23" fmla="*/ 2147483647 h 240"/>
              <a:gd name="T24" fmla="*/ 2147483647 w 954"/>
              <a:gd name="T25" fmla="*/ 2147483647 h 240"/>
              <a:gd name="T26" fmla="*/ 2147483647 w 954"/>
              <a:gd name="T27" fmla="*/ 2147483647 h 240"/>
              <a:gd name="T28" fmla="*/ 2147483647 w 954"/>
              <a:gd name="T29" fmla="*/ 2147483647 h 240"/>
              <a:gd name="T30" fmla="*/ 2147483647 w 954"/>
              <a:gd name="T31" fmla="*/ 2147483647 h 240"/>
              <a:gd name="T32" fmla="*/ 2147483647 w 954"/>
              <a:gd name="T33" fmla="*/ 2147483647 h 240"/>
              <a:gd name="T34" fmla="*/ 2147483647 w 954"/>
              <a:gd name="T35" fmla="*/ 2147483647 h 240"/>
              <a:gd name="T36" fmla="*/ 2147483647 w 954"/>
              <a:gd name="T37" fmla="*/ 2147483647 h 240"/>
              <a:gd name="T38" fmla="*/ 2147483647 w 954"/>
              <a:gd name="T39" fmla="*/ 2147483647 h 240"/>
              <a:gd name="T40" fmla="*/ 2147483647 w 954"/>
              <a:gd name="T41" fmla="*/ 2147483647 h 240"/>
              <a:gd name="T42" fmla="*/ 2147483647 w 954"/>
              <a:gd name="T43" fmla="*/ 2147483647 h 240"/>
              <a:gd name="T44" fmla="*/ 2147483647 w 954"/>
              <a:gd name="T45" fmla="*/ 2147483647 h 240"/>
              <a:gd name="T46" fmla="*/ 2147483647 w 954"/>
              <a:gd name="T47" fmla="*/ 2147483647 h 240"/>
              <a:gd name="T48" fmla="*/ 2147483647 w 954"/>
              <a:gd name="T49" fmla="*/ 2147483647 h 240"/>
              <a:gd name="T50" fmla="*/ 2147483647 w 954"/>
              <a:gd name="T51" fmla="*/ 2147483647 h 240"/>
              <a:gd name="T52" fmla="*/ 2147483647 w 954"/>
              <a:gd name="T53" fmla="*/ 2147483647 h 240"/>
              <a:gd name="T54" fmla="*/ 2147483647 w 954"/>
              <a:gd name="T55" fmla="*/ 2147483647 h 240"/>
              <a:gd name="T56" fmla="*/ 2147483647 w 954"/>
              <a:gd name="T57" fmla="*/ 2147483647 h 240"/>
              <a:gd name="T58" fmla="*/ 0 w 954"/>
              <a:gd name="T59" fmla="*/ 2147483647 h 240"/>
              <a:gd name="T60" fmla="*/ 0 w 954"/>
              <a:gd name="T61" fmla="*/ 2147483647 h 240"/>
              <a:gd name="T62" fmla="*/ 2147483647 w 954"/>
              <a:gd name="T63" fmla="*/ 2147483647 h 240"/>
              <a:gd name="T64" fmla="*/ 2147483647 w 954"/>
              <a:gd name="T65" fmla="*/ 2147483647 h 240"/>
              <a:gd name="T66" fmla="*/ 2147483647 w 954"/>
              <a:gd name="T67" fmla="*/ 2147483647 h 240"/>
              <a:gd name="T68" fmla="*/ 2147483647 w 954"/>
              <a:gd name="T69" fmla="*/ 2147483647 h 240"/>
              <a:gd name="T70" fmla="*/ 2147483647 w 954"/>
              <a:gd name="T71" fmla="*/ 2147483647 h 240"/>
              <a:gd name="T72" fmla="*/ 2147483647 w 954"/>
              <a:gd name="T73" fmla="*/ 2147483647 h 240"/>
              <a:gd name="T74" fmla="*/ 2147483647 w 954"/>
              <a:gd name="T75" fmla="*/ 2147483647 h 240"/>
              <a:gd name="T76" fmla="*/ 2147483647 w 954"/>
              <a:gd name="T77" fmla="*/ 2147483647 h 24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54"/>
              <a:gd name="T118" fmla="*/ 0 h 240"/>
              <a:gd name="T119" fmla="*/ 954 w 954"/>
              <a:gd name="T120" fmla="*/ 240 h 24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54" h="240">
                <a:moveTo>
                  <a:pt x="407" y="76"/>
                </a:moveTo>
                <a:lnTo>
                  <a:pt x="458" y="63"/>
                </a:lnTo>
                <a:lnTo>
                  <a:pt x="508" y="50"/>
                </a:lnTo>
                <a:lnTo>
                  <a:pt x="547" y="50"/>
                </a:lnTo>
                <a:lnTo>
                  <a:pt x="585" y="38"/>
                </a:lnTo>
                <a:lnTo>
                  <a:pt x="623" y="38"/>
                </a:lnTo>
                <a:lnTo>
                  <a:pt x="661" y="25"/>
                </a:lnTo>
                <a:lnTo>
                  <a:pt x="687" y="25"/>
                </a:lnTo>
                <a:lnTo>
                  <a:pt x="725" y="12"/>
                </a:lnTo>
                <a:lnTo>
                  <a:pt x="750" y="12"/>
                </a:lnTo>
                <a:lnTo>
                  <a:pt x="763" y="0"/>
                </a:lnTo>
                <a:lnTo>
                  <a:pt x="788" y="0"/>
                </a:lnTo>
                <a:lnTo>
                  <a:pt x="801" y="0"/>
                </a:lnTo>
                <a:lnTo>
                  <a:pt x="814" y="0"/>
                </a:lnTo>
                <a:lnTo>
                  <a:pt x="827" y="0"/>
                </a:lnTo>
                <a:lnTo>
                  <a:pt x="839" y="0"/>
                </a:lnTo>
                <a:lnTo>
                  <a:pt x="852" y="0"/>
                </a:lnTo>
                <a:lnTo>
                  <a:pt x="865" y="0"/>
                </a:lnTo>
                <a:lnTo>
                  <a:pt x="890" y="0"/>
                </a:lnTo>
                <a:lnTo>
                  <a:pt x="916" y="12"/>
                </a:lnTo>
                <a:lnTo>
                  <a:pt x="928" y="12"/>
                </a:lnTo>
                <a:lnTo>
                  <a:pt x="954" y="25"/>
                </a:lnTo>
                <a:lnTo>
                  <a:pt x="954" y="38"/>
                </a:lnTo>
                <a:lnTo>
                  <a:pt x="954" y="50"/>
                </a:lnTo>
                <a:lnTo>
                  <a:pt x="954" y="76"/>
                </a:lnTo>
                <a:lnTo>
                  <a:pt x="954" y="88"/>
                </a:lnTo>
                <a:lnTo>
                  <a:pt x="928" y="101"/>
                </a:lnTo>
                <a:lnTo>
                  <a:pt x="916" y="114"/>
                </a:lnTo>
                <a:lnTo>
                  <a:pt x="890" y="126"/>
                </a:lnTo>
                <a:lnTo>
                  <a:pt x="865" y="139"/>
                </a:lnTo>
                <a:lnTo>
                  <a:pt x="852" y="139"/>
                </a:lnTo>
                <a:lnTo>
                  <a:pt x="827" y="139"/>
                </a:lnTo>
                <a:lnTo>
                  <a:pt x="801" y="139"/>
                </a:lnTo>
                <a:lnTo>
                  <a:pt x="788" y="152"/>
                </a:lnTo>
                <a:lnTo>
                  <a:pt x="750" y="152"/>
                </a:lnTo>
                <a:lnTo>
                  <a:pt x="725" y="152"/>
                </a:lnTo>
                <a:lnTo>
                  <a:pt x="674" y="164"/>
                </a:lnTo>
                <a:lnTo>
                  <a:pt x="623" y="164"/>
                </a:lnTo>
                <a:lnTo>
                  <a:pt x="572" y="177"/>
                </a:lnTo>
                <a:lnTo>
                  <a:pt x="508" y="190"/>
                </a:lnTo>
                <a:lnTo>
                  <a:pt x="445" y="202"/>
                </a:lnTo>
                <a:lnTo>
                  <a:pt x="394" y="215"/>
                </a:lnTo>
                <a:lnTo>
                  <a:pt x="343" y="215"/>
                </a:lnTo>
                <a:lnTo>
                  <a:pt x="305" y="228"/>
                </a:lnTo>
                <a:lnTo>
                  <a:pt x="267" y="228"/>
                </a:lnTo>
                <a:lnTo>
                  <a:pt x="241" y="228"/>
                </a:lnTo>
                <a:lnTo>
                  <a:pt x="229" y="240"/>
                </a:lnTo>
                <a:lnTo>
                  <a:pt x="216" y="240"/>
                </a:lnTo>
                <a:lnTo>
                  <a:pt x="190" y="228"/>
                </a:lnTo>
                <a:lnTo>
                  <a:pt x="165" y="228"/>
                </a:lnTo>
                <a:lnTo>
                  <a:pt x="140" y="215"/>
                </a:lnTo>
                <a:lnTo>
                  <a:pt x="89" y="202"/>
                </a:lnTo>
                <a:lnTo>
                  <a:pt x="76" y="202"/>
                </a:lnTo>
                <a:lnTo>
                  <a:pt x="50" y="190"/>
                </a:lnTo>
                <a:lnTo>
                  <a:pt x="38" y="190"/>
                </a:lnTo>
                <a:lnTo>
                  <a:pt x="25" y="177"/>
                </a:lnTo>
                <a:lnTo>
                  <a:pt x="12" y="177"/>
                </a:lnTo>
                <a:lnTo>
                  <a:pt x="12" y="164"/>
                </a:lnTo>
                <a:lnTo>
                  <a:pt x="0" y="164"/>
                </a:lnTo>
                <a:lnTo>
                  <a:pt x="0" y="152"/>
                </a:lnTo>
                <a:lnTo>
                  <a:pt x="12" y="152"/>
                </a:lnTo>
                <a:lnTo>
                  <a:pt x="25" y="139"/>
                </a:lnTo>
                <a:lnTo>
                  <a:pt x="38" y="139"/>
                </a:lnTo>
                <a:lnTo>
                  <a:pt x="63" y="139"/>
                </a:lnTo>
                <a:lnTo>
                  <a:pt x="76" y="139"/>
                </a:lnTo>
                <a:lnTo>
                  <a:pt x="101" y="126"/>
                </a:lnTo>
                <a:lnTo>
                  <a:pt x="127" y="126"/>
                </a:lnTo>
                <a:lnTo>
                  <a:pt x="165" y="114"/>
                </a:lnTo>
                <a:lnTo>
                  <a:pt x="190" y="114"/>
                </a:lnTo>
                <a:lnTo>
                  <a:pt x="229" y="101"/>
                </a:lnTo>
                <a:lnTo>
                  <a:pt x="267" y="101"/>
                </a:lnTo>
                <a:lnTo>
                  <a:pt x="318" y="88"/>
                </a:lnTo>
                <a:lnTo>
                  <a:pt x="356" y="88"/>
                </a:lnTo>
                <a:lnTo>
                  <a:pt x="407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6" name="Freeform 38"/>
          <p:cNvSpPr/>
          <p:nvPr/>
        </p:nvSpPr>
        <p:spPr bwMode="auto">
          <a:xfrm>
            <a:off x="6602414" y="2520952"/>
            <a:ext cx="993775" cy="1706033"/>
          </a:xfrm>
          <a:custGeom>
            <a:avLst/>
            <a:gdLst>
              <a:gd name="T0" fmla="*/ 2147483647 w 1565"/>
              <a:gd name="T1" fmla="*/ 2147483647 h 2015"/>
              <a:gd name="T2" fmla="*/ 2147483647 w 1565"/>
              <a:gd name="T3" fmla="*/ 2147483647 h 2015"/>
              <a:gd name="T4" fmla="*/ 2147483647 w 1565"/>
              <a:gd name="T5" fmla="*/ 2147483647 h 2015"/>
              <a:gd name="T6" fmla="*/ 2147483647 w 1565"/>
              <a:gd name="T7" fmla="*/ 2147483647 h 2015"/>
              <a:gd name="T8" fmla="*/ 2147483647 w 1565"/>
              <a:gd name="T9" fmla="*/ 2147483647 h 2015"/>
              <a:gd name="T10" fmla="*/ 2147483647 w 1565"/>
              <a:gd name="T11" fmla="*/ 2147483647 h 2015"/>
              <a:gd name="T12" fmla="*/ 2147483647 w 1565"/>
              <a:gd name="T13" fmla="*/ 2147483647 h 2015"/>
              <a:gd name="T14" fmla="*/ 2147483647 w 1565"/>
              <a:gd name="T15" fmla="*/ 2147483647 h 2015"/>
              <a:gd name="T16" fmla="*/ 2147483647 w 1565"/>
              <a:gd name="T17" fmla="*/ 2147483647 h 2015"/>
              <a:gd name="T18" fmla="*/ 2147483647 w 1565"/>
              <a:gd name="T19" fmla="*/ 2147483647 h 2015"/>
              <a:gd name="T20" fmla="*/ 2147483647 w 1565"/>
              <a:gd name="T21" fmla="*/ 2147483647 h 2015"/>
              <a:gd name="T22" fmla="*/ 2147483647 w 1565"/>
              <a:gd name="T23" fmla="*/ 2147483647 h 2015"/>
              <a:gd name="T24" fmla="*/ 2147483647 w 1565"/>
              <a:gd name="T25" fmla="*/ 2147483647 h 2015"/>
              <a:gd name="T26" fmla="*/ 2147483647 w 1565"/>
              <a:gd name="T27" fmla="*/ 2147483647 h 2015"/>
              <a:gd name="T28" fmla="*/ 2147483647 w 1565"/>
              <a:gd name="T29" fmla="*/ 2147483647 h 2015"/>
              <a:gd name="T30" fmla="*/ 2147483647 w 1565"/>
              <a:gd name="T31" fmla="*/ 0 h 2015"/>
              <a:gd name="T32" fmla="*/ 2147483647 w 1565"/>
              <a:gd name="T33" fmla="*/ 2147483647 h 2015"/>
              <a:gd name="T34" fmla="*/ 2147483647 w 1565"/>
              <a:gd name="T35" fmla="*/ 2147483647 h 2015"/>
              <a:gd name="T36" fmla="*/ 2147483647 w 1565"/>
              <a:gd name="T37" fmla="*/ 2147483647 h 2015"/>
              <a:gd name="T38" fmla="*/ 2147483647 w 1565"/>
              <a:gd name="T39" fmla="*/ 2147483647 h 2015"/>
              <a:gd name="T40" fmla="*/ 2147483647 w 1565"/>
              <a:gd name="T41" fmla="*/ 2147483647 h 2015"/>
              <a:gd name="T42" fmla="*/ 2147483647 w 1565"/>
              <a:gd name="T43" fmla="*/ 2147483647 h 2015"/>
              <a:gd name="T44" fmla="*/ 2147483647 w 1565"/>
              <a:gd name="T45" fmla="*/ 2147483647 h 2015"/>
              <a:gd name="T46" fmla="*/ 2147483647 w 1565"/>
              <a:gd name="T47" fmla="*/ 2147483647 h 2015"/>
              <a:gd name="T48" fmla="*/ 2147483647 w 1565"/>
              <a:gd name="T49" fmla="*/ 2147483647 h 2015"/>
              <a:gd name="T50" fmla="*/ 2147483647 w 1565"/>
              <a:gd name="T51" fmla="*/ 2147483647 h 2015"/>
              <a:gd name="T52" fmla="*/ 2147483647 w 1565"/>
              <a:gd name="T53" fmla="*/ 2147483647 h 2015"/>
              <a:gd name="T54" fmla="*/ 2147483647 w 1565"/>
              <a:gd name="T55" fmla="*/ 2147483647 h 2015"/>
              <a:gd name="T56" fmla="*/ 2147483647 w 1565"/>
              <a:gd name="T57" fmla="*/ 2147483647 h 2015"/>
              <a:gd name="T58" fmla="*/ 2147483647 w 1565"/>
              <a:gd name="T59" fmla="*/ 2147483647 h 2015"/>
              <a:gd name="T60" fmla="*/ 2147483647 w 1565"/>
              <a:gd name="T61" fmla="*/ 2147483647 h 2015"/>
              <a:gd name="T62" fmla="*/ 2147483647 w 1565"/>
              <a:gd name="T63" fmla="*/ 2147483647 h 2015"/>
              <a:gd name="T64" fmla="*/ 2147483647 w 1565"/>
              <a:gd name="T65" fmla="*/ 2147483647 h 2015"/>
              <a:gd name="T66" fmla="*/ 2147483647 w 1565"/>
              <a:gd name="T67" fmla="*/ 2147483647 h 2015"/>
              <a:gd name="T68" fmla="*/ 2147483647 w 1565"/>
              <a:gd name="T69" fmla="*/ 2147483647 h 2015"/>
              <a:gd name="T70" fmla="*/ 2147483647 w 1565"/>
              <a:gd name="T71" fmla="*/ 2147483647 h 2015"/>
              <a:gd name="T72" fmla="*/ 2147483647 w 1565"/>
              <a:gd name="T73" fmla="*/ 2147483647 h 2015"/>
              <a:gd name="T74" fmla="*/ 2147483647 w 1565"/>
              <a:gd name="T75" fmla="*/ 2147483647 h 2015"/>
              <a:gd name="T76" fmla="*/ 2147483647 w 1565"/>
              <a:gd name="T77" fmla="*/ 2147483647 h 2015"/>
              <a:gd name="T78" fmla="*/ 2147483647 w 1565"/>
              <a:gd name="T79" fmla="*/ 2147483647 h 2015"/>
              <a:gd name="T80" fmla="*/ 2147483647 w 1565"/>
              <a:gd name="T81" fmla="*/ 2147483647 h 2015"/>
              <a:gd name="T82" fmla="*/ 2147483647 w 1565"/>
              <a:gd name="T83" fmla="*/ 2147483647 h 2015"/>
              <a:gd name="T84" fmla="*/ 2147483647 w 1565"/>
              <a:gd name="T85" fmla="*/ 2147483647 h 2015"/>
              <a:gd name="T86" fmla="*/ 2147483647 w 1565"/>
              <a:gd name="T87" fmla="*/ 2147483647 h 2015"/>
              <a:gd name="T88" fmla="*/ 2147483647 w 1565"/>
              <a:gd name="T89" fmla="*/ 2147483647 h 2015"/>
              <a:gd name="T90" fmla="*/ 2147483647 w 1565"/>
              <a:gd name="T91" fmla="*/ 2147483647 h 2015"/>
              <a:gd name="T92" fmla="*/ 2147483647 w 1565"/>
              <a:gd name="T93" fmla="*/ 2147483647 h 2015"/>
              <a:gd name="T94" fmla="*/ 2147483647 w 1565"/>
              <a:gd name="T95" fmla="*/ 2147483647 h 2015"/>
              <a:gd name="T96" fmla="*/ 2147483647 w 1565"/>
              <a:gd name="T97" fmla="*/ 2147483647 h 2015"/>
              <a:gd name="T98" fmla="*/ 2147483647 w 1565"/>
              <a:gd name="T99" fmla="*/ 2147483647 h 2015"/>
              <a:gd name="T100" fmla="*/ 2147483647 w 1565"/>
              <a:gd name="T101" fmla="*/ 2147483647 h 2015"/>
              <a:gd name="T102" fmla="*/ 2147483647 w 1565"/>
              <a:gd name="T103" fmla="*/ 2147483647 h 2015"/>
              <a:gd name="T104" fmla="*/ 0 w 1565"/>
              <a:gd name="T105" fmla="*/ 2147483647 h 2015"/>
              <a:gd name="T106" fmla="*/ 2147483647 w 1565"/>
              <a:gd name="T107" fmla="*/ 2147483647 h 2015"/>
              <a:gd name="T108" fmla="*/ 2147483647 w 1565"/>
              <a:gd name="T109" fmla="*/ 2147483647 h 2015"/>
              <a:gd name="T110" fmla="*/ 2147483647 w 1565"/>
              <a:gd name="T111" fmla="*/ 2147483647 h 201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65"/>
              <a:gd name="T169" fmla="*/ 0 h 2015"/>
              <a:gd name="T170" fmla="*/ 1565 w 1565"/>
              <a:gd name="T171" fmla="*/ 2015 h 201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65" h="2015">
                <a:moveTo>
                  <a:pt x="102" y="1736"/>
                </a:moveTo>
                <a:lnTo>
                  <a:pt x="102" y="1724"/>
                </a:lnTo>
                <a:lnTo>
                  <a:pt x="102" y="1711"/>
                </a:lnTo>
                <a:lnTo>
                  <a:pt x="115" y="1698"/>
                </a:lnTo>
                <a:lnTo>
                  <a:pt x="115" y="1686"/>
                </a:lnTo>
                <a:lnTo>
                  <a:pt x="115" y="1673"/>
                </a:lnTo>
                <a:lnTo>
                  <a:pt x="115" y="1648"/>
                </a:lnTo>
                <a:lnTo>
                  <a:pt x="128" y="1622"/>
                </a:lnTo>
                <a:lnTo>
                  <a:pt x="128" y="1597"/>
                </a:lnTo>
                <a:lnTo>
                  <a:pt x="128" y="1572"/>
                </a:lnTo>
                <a:lnTo>
                  <a:pt x="140" y="1546"/>
                </a:lnTo>
                <a:lnTo>
                  <a:pt x="140" y="1521"/>
                </a:lnTo>
                <a:lnTo>
                  <a:pt x="140" y="1483"/>
                </a:lnTo>
                <a:lnTo>
                  <a:pt x="153" y="1445"/>
                </a:lnTo>
                <a:lnTo>
                  <a:pt x="153" y="1407"/>
                </a:lnTo>
                <a:lnTo>
                  <a:pt x="153" y="1369"/>
                </a:lnTo>
                <a:lnTo>
                  <a:pt x="166" y="1318"/>
                </a:lnTo>
                <a:lnTo>
                  <a:pt x="166" y="1141"/>
                </a:lnTo>
                <a:lnTo>
                  <a:pt x="179" y="964"/>
                </a:lnTo>
                <a:lnTo>
                  <a:pt x="179" y="773"/>
                </a:lnTo>
                <a:lnTo>
                  <a:pt x="179" y="583"/>
                </a:lnTo>
                <a:lnTo>
                  <a:pt x="179" y="533"/>
                </a:lnTo>
                <a:lnTo>
                  <a:pt x="179" y="482"/>
                </a:lnTo>
                <a:lnTo>
                  <a:pt x="179" y="444"/>
                </a:lnTo>
                <a:lnTo>
                  <a:pt x="179" y="406"/>
                </a:lnTo>
                <a:lnTo>
                  <a:pt x="179" y="368"/>
                </a:lnTo>
                <a:lnTo>
                  <a:pt x="179" y="330"/>
                </a:lnTo>
                <a:lnTo>
                  <a:pt x="179" y="292"/>
                </a:lnTo>
                <a:lnTo>
                  <a:pt x="179" y="267"/>
                </a:lnTo>
                <a:lnTo>
                  <a:pt x="166" y="241"/>
                </a:lnTo>
                <a:lnTo>
                  <a:pt x="166" y="203"/>
                </a:lnTo>
                <a:lnTo>
                  <a:pt x="166" y="191"/>
                </a:lnTo>
                <a:lnTo>
                  <a:pt x="153" y="165"/>
                </a:lnTo>
                <a:lnTo>
                  <a:pt x="153" y="153"/>
                </a:lnTo>
                <a:lnTo>
                  <a:pt x="153" y="127"/>
                </a:lnTo>
                <a:lnTo>
                  <a:pt x="140" y="115"/>
                </a:lnTo>
                <a:lnTo>
                  <a:pt x="128" y="102"/>
                </a:lnTo>
                <a:lnTo>
                  <a:pt x="115" y="89"/>
                </a:lnTo>
                <a:lnTo>
                  <a:pt x="115" y="77"/>
                </a:lnTo>
                <a:lnTo>
                  <a:pt x="102" y="64"/>
                </a:lnTo>
                <a:lnTo>
                  <a:pt x="102" y="51"/>
                </a:lnTo>
                <a:lnTo>
                  <a:pt x="102" y="39"/>
                </a:lnTo>
                <a:lnTo>
                  <a:pt x="102" y="26"/>
                </a:lnTo>
                <a:lnTo>
                  <a:pt x="115" y="13"/>
                </a:lnTo>
                <a:lnTo>
                  <a:pt x="128" y="13"/>
                </a:lnTo>
                <a:lnTo>
                  <a:pt x="140" y="0"/>
                </a:lnTo>
                <a:lnTo>
                  <a:pt x="153" y="0"/>
                </a:lnTo>
                <a:lnTo>
                  <a:pt x="179" y="0"/>
                </a:lnTo>
                <a:lnTo>
                  <a:pt x="204" y="0"/>
                </a:lnTo>
                <a:lnTo>
                  <a:pt x="242" y="13"/>
                </a:lnTo>
                <a:lnTo>
                  <a:pt x="280" y="13"/>
                </a:lnTo>
                <a:lnTo>
                  <a:pt x="319" y="26"/>
                </a:lnTo>
                <a:lnTo>
                  <a:pt x="319" y="89"/>
                </a:lnTo>
                <a:lnTo>
                  <a:pt x="306" y="153"/>
                </a:lnTo>
                <a:lnTo>
                  <a:pt x="306" y="229"/>
                </a:lnTo>
                <a:lnTo>
                  <a:pt x="306" y="292"/>
                </a:lnTo>
                <a:lnTo>
                  <a:pt x="306" y="368"/>
                </a:lnTo>
                <a:lnTo>
                  <a:pt x="306" y="444"/>
                </a:lnTo>
                <a:lnTo>
                  <a:pt x="306" y="520"/>
                </a:lnTo>
                <a:lnTo>
                  <a:pt x="306" y="596"/>
                </a:lnTo>
                <a:lnTo>
                  <a:pt x="306" y="685"/>
                </a:lnTo>
                <a:lnTo>
                  <a:pt x="293" y="773"/>
                </a:lnTo>
                <a:lnTo>
                  <a:pt x="293" y="849"/>
                </a:lnTo>
                <a:lnTo>
                  <a:pt x="293" y="925"/>
                </a:lnTo>
                <a:lnTo>
                  <a:pt x="293" y="1002"/>
                </a:lnTo>
                <a:lnTo>
                  <a:pt x="293" y="1078"/>
                </a:lnTo>
                <a:lnTo>
                  <a:pt x="293" y="1141"/>
                </a:lnTo>
                <a:lnTo>
                  <a:pt x="280" y="1204"/>
                </a:lnTo>
                <a:lnTo>
                  <a:pt x="280" y="1268"/>
                </a:lnTo>
                <a:lnTo>
                  <a:pt x="280" y="1331"/>
                </a:lnTo>
                <a:lnTo>
                  <a:pt x="268" y="1382"/>
                </a:lnTo>
                <a:lnTo>
                  <a:pt x="268" y="1432"/>
                </a:lnTo>
                <a:lnTo>
                  <a:pt x="268" y="1483"/>
                </a:lnTo>
                <a:lnTo>
                  <a:pt x="255" y="1534"/>
                </a:lnTo>
                <a:lnTo>
                  <a:pt x="255" y="1572"/>
                </a:lnTo>
                <a:lnTo>
                  <a:pt x="255" y="1622"/>
                </a:lnTo>
                <a:lnTo>
                  <a:pt x="242" y="1648"/>
                </a:lnTo>
                <a:lnTo>
                  <a:pt x="242" y="1686"/>
                </a:lnTo>
                <a:lnTo>
                  <a:pt x="242" y="1711"/>
                </a:lnTo>
                <a:lnTo>
                  <a:pt x="242" y="1736"/>
                </a:lnTo>
                <a:lnTo>
                  <a:pt x="255" y="1749"/>
                </a:lnTo>
                <a:lnTo>
                  <a:pt x="255" y="1762"/>
                </a:lnTo>
                <a:lnTo>
                  <a:pt x="255" y="1774"/>
                </a:lnTo>
                <a:lnTo>
                  <a:pt x="268" y="1787"/>
                </a:lnTo>
                <a:lnTo>
                  <a:pt x="280" y="1787"/>
                </a:lnTo>
                <a:lnTo>
                  <a:pt x="306" y="1787"/>
                </a:lnTo>
                <a:lnTo>
                  <a:pt x="331" y="1787"/>
                </a:lnTo>
                <a:lnTo>
                  <a:pt x="357" y="1787"/>
                </a:lnTo>
                <a:lnTo>
                  <a:pt x="395" y="1787"/>
                </a:lnTo>
                <a:lnTo>
                  <a:pt x="446" y="1787"/>
                </a:lnTo>
                <a:lnTo>
                  <a:pt x="497" y="1774"/>
                </a:lnTo>
                <a:lnTo>
                  <a:pt x="548" y="1774"/>
                </a:lnTo>
                <a:lnTo>
                  <a:pt x="611" y="1774"/>
                </a:lnTo>
                <a:lnTo>
                  <a:pt x="675" y="1762"/>
                </a:lnTo>
                <a:lnTo>
                  <a:pt x="738" y="1762"/>
                </a:lnTo>
                <a:lnTo>
                  <a:pt x="878" y="1749"/>
                </a:lnTo>
                <a:lnTo>
                  <a:pt x="1018" y="1736"/>
                </a:lnTo>
                <a:lnTo>
                  <a:pt x="1082" y="1724"/>
                </a:lnTo>
                <a:lnTo>
                  <a:pt x="1145" y="1724"/>
                </a:lnTo>
                <a:lnTo>
                  <a:pt x="1196" y="1724"/>
                </a:lnTo>
                <a:lnTo>
                  <a:pt x="1235" y="1711"/>
                </a:lnTo>
                <a:lnTo>
                  <a:pt x="1273" y="1711"/>
                </a:lnTo>
                <a:lnTo>
                  <a:pt x="1311" y="1711"/>
                </a:lnTo>
                <a:lnTo>
                  <a:pt x="1336" y="1711"/>
                </a:lnTo>
                <a:lnTo>
                  <a:pt x="1349" y="1711"/>
                </a:lnTo>
                <a:lnTo>
                  <a:pt x="1374" y="1711"/>
                </a:lnTo>
                <a:lnTo>
                  <a:pt x="1413" y="1724"/>
                </a:lnTo>
                <a:lnTo>
                  <a:pt x="1438" y="1736"/>
                </a:lnTo>
                <a:lnTo>
                  <a:pt x="1489" y="1762"/>
                </a:lnTo>
                <a:lnTo>
                  <a:pt x="1502" y="1787"/>
                </a:lnTo>
                <a:lnTo>
                  <a:pt x="1514" y="1800"/>
                </a:lnTo>
                <a:lnTo>
                  <a:pt x="1527" y="1812"/>
                </a:lnTo>
                <a:lnTo>
                  <a:pt x="1540" y="1825"/>
                </a:lnTo>
                <a:lnTo>
                  <a:pt x="1553" y="1838"/>
                </a:lnTo>
                <a:lnTo>
                  <a:pt x="1553" y="1850"/>
                </a:lnTo>
                <a:lnTo>
                  <a:pt x="1565" y="1850"/>
                </a:lnTo>
                <a:lnTo>
                  <a:pt x="1565" y="1863"/>
                </a:lnTo>
                <a:lnTo>
                  <a:pt x="1565" y="1876"/>
                </a:lnTo>
                <a:lnTo>
                  <a:pt x="1553" y="1889"/>
                </a:lnTo>
                <a:lnTo>
                  <a:pt x="1540" y="1889"/>
                </a:lnTo>
                <a:lnTo>
                  <a:pt x="1527" y="1889"/>
                </a:lnTo>
                <a:lnTo>
                  <a:pt x="1514" y="1889"/>
                </a:lnTo>
                <a:lnTo>
                  <a:pt x="1489" y="1889"/>
                </a:lnTo>
                <a:lnTo>
                  <a:pt x="1464" y="1889"/>
                </a:lnTo>
                <a:lnTo>
                  <a:pt x="1425" y="1889"/>
                </a:lnTo>
                <a:lnTo>
                  <a:pt x="1387" y="1876"/>
                </a:lnTo>
                <a:lnTo>
                  <a:pt x="1336" y="1876"/>
                </a:lnTo>
                <a:lnTo>
                  <a:pt x="1273" y="1876"/>
                </a:lnTo>
                <a:lnTo>
                  <a:pt x="1209" y="1863"/>
                </a:lnTo>
                <a:lnTo>
                  <a:pt x="1056" y="1863"/>
                </a:lnTo>
                <a:lnTo>
                  <a:pt x="904" y="1863"/>
                </a:lnTo>
                <a:lnTo>
                  <a:pt x="764" y="1876"/>
                </a:lnTo>
                <a:lnTo>
                  <a:pt x="637" y="1876"/>
                </a:lnTo>
                <a:lnTo>
                  <a:pt x="560" y="1889"/>
                </a:lnTo>
                <a:lnTo>
                  <a:pt x="497" y="1901"/>
                </a:lnTo>
                <a:lnTo>
                  <a:pt x="446" y="1901"/>
                </a:lnTo>
                <a:lnTo>
                  <a:pt x="395" y="1914"/>
                </a:lnTo>
                <a:lnTo>
                  <a:pt x="357" y="1927"/>
                </a:lnTo>
                <a:lnTo>
                  <a:pt x="319" y="1939"/>
                </a:lnTo>
                <a:lnTo>
                  <a:pt x="280" y="1952"/>
                </a:lnTo>
                <a:lnTo>
                  <a:pt x="255" y="1965"/>
                </a:lnTo>
                <a:lnTo>
                  <a:pt x="217" y="1977"/>
                </a:lnTo>
                <a:lnTo>
                  <a:pt x="191" y="2003"/>
                </a:lnTo>
                <a:lnTo>
                  <a:pt x="179" y="2003"/>
                </a:lnTo>
                <a:lnTo>
                  <a:pt x="166" y="2003"/>
                </a:lnTo>
                <a:lnTo>
                  <a:pt x="153" y="2015"/>
                </a:lnTo>
                <a:lnTo>
                  <a:pt x="140" y="2015"/>
                </a:lnTo>
                <a:lnTo>
                  <a:pt x="128" y="2015"/>
                </a:lnTo>
                <a:lnTo>
                  <a:pt x="115" y="2015"/>
                </a:lnTo>
                <a:lnTo>
                  <a:pt x="102" y="2015"/>
                </a:lnTo>
                <a:lnTo>
                  <a:pt x="90" y="1990"/>
                </a:lnTo>
                <a:lnTo>
                  <a:pt x="64" y="1977"/>
                </a:lnTo>
                <a:lnTo>
                  <a:pt x="39" y="1952"/>
                </a:lnTo>
                <a:lnTo>
                  <a:pt x="13" y="1927"/>
                </a:lnTo>
                <a:lnTo>
                  <a:pt x="13" y="1901"/>
                </a:lnTo>
                <a:lnTo>
                  <a:pt x="0" y="1876"/>
                </a:lnTo>
                <a:lnTo>
                  <a:pt x="13" y="1850"/>
                </a:lnTo>
                <a:lnTo>
                  <a:pt x="26" y="1838"/>
                </a:lnTo>
                <a:lnTo>
                  <a:pt x="51" y="1825"/>
                </a:lnTo>
                <a:lnTo>
                  <a:pt x="64" y="1800"/>
                </a:lnTo>
                <a:lnTo>
                  <a:pt x="77" y="1787"/>
                </a:lnTo>
                <a:lnTo>
                  <a:pt x="90" y="1762"/>
                </a:lnTo>
                <a:lnTo>
                  <a:pt x="102" y="173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2" name="Freeform 34"/>
          <p:cNvSpPr/>
          <p:nvPr/>
        </p:nvSpPr>
        <p:spPr bwMode="auto">
          <a:xfrm>
            <a:off x="6264275" y="2222500"/>
            <a:ext cx="177800" cy="2091267"/>
          </a:xfrm>
          <a:custGeom>
            <a:avLst/>
            <a:gdLst>
              <a:gd name="T0" fmla="*/ 2147483647 w 280"/>
              <a:gd name="T1" fmla="*/ 2147483647 h 2471"/>
              <a:gd name="T2" fmla="*/ 2147483647 w 280"/>
              <a:gd name="T3" fmla="*/ 2147483647 h 2471"/>
              <a:gd name="T4" fmla="*/ 2147483647 w 280"/>
              <a:gd name="T5" fmla="*/ 2147483647 h 2471"/>
              <a:gd name="T6" fmla="*/ 2147483647 w 280"/>
              <a:gd name="T7" fmla="*/ 2147483647 h 2471"/>
              <a:gd name="T8" fmla="*/ 2147483647 w 280"/>
              <a:gd name="T9" fmla="*/ 2147483647 h 2471"/>
              <a:gd name="T10" fmla="*/ 2147483647 w 280"/>
              <a:gd name="T11" fmla="*/ 2147483647 h 2471"/>
              <a:gd name="T12" fmla="*/ 2147483647 w 280"/>
              <a:gd name="T13" fmla="*/ 2147483647 h 2471"/>
              <a:gd name="T14" fmla="*/ 2147483647 w 280"/>
              <a:gd name="T15" fmla="*/ 2147483647 h 2471"/>
              <a:gd name="T16" fmla="*/ 2147483647 w 280"/>
              <a:gd name="T17" fmla="*/ 2147483647 h 2471"/>
              <a:gd name="T18" fmla="*/ 2147483647 w 280"/>
              <a:gd name="T19" fmla="*/ 2147483647 h 2471"/>
              <a:gd name="T20" fmla="*/ 2147483647 w 280"/>
              <a:gd name="T21" fmla="*/ 2147483647 h 2471"/>
              <a:gd name="T22" fmla="*/ 2147483647 w 280"/>
              <a:gd name="T23" fmla="*/ 2147483647 h 2471"/>
              <a:gd name="T24" fmla="*/ 2147483647 w 280"/>
              <a:gd name="T25" fmla="*/ 2147483647 h 2471"/>
              <a:gd name="T26" fmla="*/ 2147483647 w 280"/>
              <a:gd name="T27" fmla="*/ 2147483647 h 2471"/>
              <a:gd name="T28" fmla="*/ 2147483647 w 280"/>
              <a:gd name="T29" fmla="*/ 2147483647 h 2471"/>
              <a:gd name="T30" fmla="*/ 2147483647 w 280"/>
              <a:gd name="T31" fmla="*/ 2147483647 h 2471"/>
              <a:gd name="T32" fmla="*/ 2147483647 w 280"/>
              <a:gd name="T33" fmla="*/ 2147483647 h 2471"/>
              <a:gd name="T34" fmla="*/ 2147483647 w 280"/>
              <a:gd name="T35" fmla="*/ 2147483647 h 2471"/>
              <a:gd name="T36" fmla="*/ 0 w 280"/>
              <a:gd name="T37" fmla="*/ 2147483647 h 2471"/>
              <a:gd name="T38" fmla="*/ 2147483647 w 280"/>
              <a:gd name="T39" fmla="*/ 2147483647 h 2471"/>
              <a:gd name="T40" fmla="*/ 2147483647 w 280"/>
              <a:gd name="T41" fmla="*/ 2147483647 h 2471"/>
              <a:gd name="T42" fmla="*/ 2147483647 w 280"/>
              <a:gd name="T43" fmla="*/ 2147483647 h 2471"/>
              <a:gd name="T44" fmla="*/ 2147483647 w 280"/>
              <a:gd name="T45" fmla="*/ 2147483647 h 2471"/>
              <a:gd name="T46" fmla="*/ 2147483647 w 280"/>
              <a:gd name="T47" fmla="*/ 2147483647 h 2471"/>
              <a:gd name="T48" fmla="*/ 2147483647 w 280"/>
              <a:gd name="T49" fmla="*/ 2147483647 h 2471"/>
              <a:gd name="T50" fmla="*/ 2147483647 w 280"/>
              <a:gd name="T51" fmla="*/ 2147483647 h 2471"/>
              <a:gd name="T52" fmla="*/ 2147483647 w 280"/>
              <a:gd name="T53" fmla="*/ 2147483647 h 2471"/>
              <a:gd name="T54" fmla="*/ 2147483647 w 280"/>
              <a:gd name="T55" fmla="*/ 2147483647 h 2471"/>
              <a:gd name="T56" fmla="*/ 2147483647 w 280"/>
              <a:gd name="T57" fmla="*/ 2147483647 h 2471"/>
              <a:gd name="T58" fmla="*/ 2147483647 w 280"/>
              <a:gd name="T59" fmla="*/ 2147483647 h 2471"/>
              <a:gd name="T60" fmla="*/ 2147483647 w 280"/>
              <a:gd name="T61" fmla="*/ 2147483647 h 2471"/>
              <a:gd name="T62" fmla="*/ 2147483647 w 280"/>
              <a:gd name="T63" fmla="*/ 2147483647 h 2471"/>
              <a:gd name="T64" fmla="*/ 2147483647 w 280"/>
              <a:gd name="T65" fmla="*/ 2147483647 h 2471"/>
              <a:gd name="T66" fmla="*/ 2147483647 w 280"/>
              <a:gd name="T67" fmla="*/ 2147483647 h 2471"/>
              <a:gd name="T68" fmla="*/ 2147483647 w 280"/>
              <a:gd name="T69" fmla="*/ 2147483647 h 2471"/>
              <a:gd name="T70" fmla="*/ 2147483647 w 280"/>
              <a:gd name="T71" fmla="*/ 2147483647 h 2471"/>
              <a:gd name="T72" fmla="*/ 2147483647 w 280"/>
              <a:gd name="T73" fmla="*/ 2147483647 h 2471"/>
              <a:gd name="T74" fmla="*/ 2147483647 w 280"/>
              <a:gd name="T75" fmla="*/ 2147483647 h 2471"/>
              <a:gd name="T76" fmla="*/ 2147483647 w 280"/>
              <a:gd name="T77" fmla="*/ 2147483647 h 2471"/>
              <a:gd name="T78" fmla="*/ 2147483647 w 280"/>
              <a:gd name="T79" fmla="*/ 2147483647 h 2471"/>
              <a:gd name="T80" fmla="*/ 2147483647 w 280"/>
              <a:gd name="T81" fmla="*/ 2147483647 h 2471"/>
              <a:gd name="T82" fmla="*/ 2147483647 w 280"/>
              <a:gd name="T83" fmla="*/ 2147483647 h 2471"/>
              <a:gd name="T84" fmla="*/ 2147483647 w 280"/>
              <a:gd name="T85" fmla="*/ 0 h 2471"/>
              <a:gd name="T86" fmla="*/ 2147483647 w 280"/>
              <a:gd name="T87" fmla="*/ 0 h 2471"/>
              <a:gd name="T88" fmla="*/ 2147483647 w 280"/>
              <a:gd name="T89" fmla="*/ 0 h 2471"/>
              <a:gd name="T90" fmla="*/ 2147483647 w 280"/>
              <a:gd name="T91" fmla="*/ 2147483647 h 2471"/>
              <a:gd name="T92" fmla="*/ 2147483647 w 280"/>
              <a:gd name="T93" fmla="*/ 2147483647 h 2471"/>
              <a:gd name="T94" fmla="*/ 2147483647 w 280"/>
              <a:gd name="T95" fmla="*/ 2147483647 h 2471"/>
              <a:gd name="T96" fmla="*/ 2147483647 w 280"/>
              <a:gd name="T97" fmla="*/ 2147483647 h 2471"/>
              <a:gd name="T98" fmla="*/ 2147483647 w 280"/>
              <a:gd name="T99" fmla="*/ 2147483647 h 2471"/>
              <a:gd name="T100" fmla="*/ 2147483647 w 280"/>
              <a:gd name="T101" fmla="*/ 2147483647 h 2471"/>
              <a:gd name="T102" fmla="*/ 2147483647 w 280"/>
              <a:gd name="T103" fmla="*/ 2147483647 h 2471"/>
              <a:gd name="T104" fmla="*/ 2147483647 w 280"/>
              <a:gd name="T105" fmla="*/ 2147483647 h 2471"/>
              <a:gd name="T106" fmla="*/ 2147483647 w 280"/>
              <a:gd name="T107" fmla="*/ 2147483647 h 2471"/>
              <a:gd name="T108" fmla="*/ 2147483647 w 280"/>
              <a:gd name="T109" fmla="*/ 2147483647 h 2471"/>
              <a:gd name="T110" fmla="*/ 2147483647 w 280"/>
              <a:gd name="T111" fmla="*/ 2147483647 h 2471"/>
              <a:gd name="T112" fmla="*/ 2147483647 w 280"/>
              <a:gd name="T113" fmla="*/ 2147483647 h 2471"/>
              <a:gd name="T114" fmla="*/ 2147483647 w 280"/>
              <a:gd name="T115" fmla="*/ 2147483647 h 24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0"/>
              <a:gd name="T175" fmla="*/ 0 h 2471"/>
              <a:gd name="T176" fmla="*/ 280 w 280"/>
              <a:gd name="T177" fmla="*/ 2471 h 24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0" h="2471">
                <a:moveTo>
                  <a:pt x="216" y="697"/>
                </a:moveTo>
                <a:lnTo>
                  <a:pt x="204" y="798"/>
                </a:lnTo>
                <a:lnTo>
                  <a:pt x="204" y="899"/>
                </a:lnTo>
                <a:lnTo>
                  <a:pt x="204" y="1001"/>
                </a:lnTo>
                <a:lnTo>
                  <a:pt x="204" y="1089"/>
                </a:lnTo>
                <a:lnTo>
                  <a:pt x="204" y="1191"/>
                </a:lnTo>
                <a:lnTo>
                  <a:pt x="204" y="1279"/>
                </a:lnTo>
                <a:lnTo>
                  <a:pt x="204" y="1368"/>
                </a:lnTo>
                <a:lnTo>
                  <a:pt x="204" y="1444"/>
                </a:lnTo>
                <a:lnTo>
                  <a:pt x="204" y="1622"/>
                </a:lnTo>
                <a:lnTo>
                  <a:pt x="191" y="1786"/>
                </a:lnTo>
                <a:lnTo>
                  <a:pt x="178" y="1964"/>
                </a:lnTo>
                <a:lnTo>
                  <a:pt x="166" y="2128"/>
                </a:lnTo>
                <a:lnTo>
                  <a:pt x="166" y="2179"/>
                </a:lnTo>
                <a:lnTo>
                  <a:pt x="153" y="2217"/>
                </a:lnTo>
                <a:lnTo>
                  <a:pt x="153" y="2255"/>
                </a:lnTo>
                <a:lnTo>
                  <a:pt x="153" y="2293"/>
                </a:lnTo>
                <a:lnTo>
                  <a:pt x="140" y="2319"/>
                </a:lnTo>
                <a:lnTo>
                  <a:pt x="140" y="2344"/>
                </a:lnTo>
                <a:lnTo>
                  <a:pt x="140" y="2369"/>
                </a:lnTo>
                <a:lnTo>
                  <a:pt x="127" y="2395"/>
                </a:lnTo>
                <a:lnTo>
                  <a:pt x="127" y="2420"/>
                </a:lnTo>
                <a:lnTo>
                  <a:pt x="127" y="2433"/>
                </a:lnTo>
                <a:lnTo>
                  <a:pt x="115" y="2445"/>
                </a:lnTo>
                <a:lnTo>
                  <a:pt x="115" y="2458"/>
                </a:lnTo>
                <a:lnTo>
                  <a:pt x="115" y="2471"/>
                </a:lnTo>
                <a:lnTo>
                  <a:pt x="102" y="2471"/>
                </a:lnTo>
                <a:lnTo>
                  <a:pt x="76" y="2458"/>
                </a:lnTo>
                <a:lnTo>
                  <a:pt x="64" y="2445"/>
                </a:lnTo>
                <a:lnTo>
                  <a:pt x="51" y="2407"/>
                </a:lnTo>
                <a:lnTo>
                  <a:pt x="38" y="2369"/>
                </a:lnTo>
                <a:lnTo>
                  <a:pt x="26" y="2344"/>
                </a:lnTo>
                <a:lnTo>
                  <a:pt x="13" y="2331"/>
                </a:lnTo>
                <a:lnTo>
                  <a:pt x="13" y="2306"/>
                </a:lnTo>
                <a:lnTo>
                  <a:pt x="0" y="2281"/>
                </a:lnTo>
                <a:lnTo>
                  <a:pt x="0" y="2230"/>
                </a:lnTo>
                <a:lnTo>
                  <a:pt x="13" y="2179"/>
                </a:lnTo>
                <a:lnTo>
                  <a:pt x="13" y="2166"/>
                </a:lnTo>
                <a:lnTo>
                  <a:pt x="13" y="2154"/>
                </a:lnTo>
                <a:lnTo>
                  <a:pt x="13" y="2128"/>
                </a:lnTo>
                <a:lnTo>
                  <a:pt x="26" y="2103"/>
                </a:lnTo>
                <a:lnTo>
                  <a:pt x="26" y="2078"/>
                </a:lnTo>
                <a:lnTo>
                  <a:pt x="26" y="2052"/>
                </a:lnTo>
                <a:lnTo>
                  <a:pt x="26" y="2014"/>
                </a:lnTo>
                <a:lnTo>
                  <a:pt x="38" y="1976"/>
                </a:lnTo>
                <a:lnTo>
                  <a:pt x="38" y="1938"/>
                </a:lnTo>
                <a:lnTo>
                  <a:pt x="38" y="1888"/>
                </a:lnTo>
                <a:lnTo>
                  <a:pt x="51" y="1837"/>
                </a:lnTo>
                <a:lnTo>
                  <a:pt x="51" y="1786"/>
                </a:lnTo>
                <a:lnTo>
                  <a:pt x="64" y="1736"/>
                </a:lnTo>
                <a:lnTo>
                  <a:pt x="64" y="1672"/>
                </a:lnTo>
                <a:lnTo>
                  <a:pt x="76" y="1609"/>
                </a:lnTo>
                <a:lnTo>
                  <a:pt x="76" y="1546"/>
                </a:lnTo>
                <a:lnTo>
                  <a:pt x="89" y="1419"/>
                </a:lnTo>
                <a:lnTo>
                  <a:pt x="89" y="1292"/>
                </a:lnTo>
                <a:lnTo>
                  <a:pt x="102" y="1165"/>
                </a:lnTo>
                <a:lnTo>
                  <a:pt x="102" y="1039"/>
                </a:lnTo>
                <a:lnTo>
                  <a:pt x="102" y="925"/>
                </a:lnTo>
                <a:lnTo>
                  <a:pt x="115" y="811"/>
                </a:lnTo>
                <a:lnTo>
                  <a:pt x="115" y="697"/>
                </a:lnTo>
                <a:lnTo>
                  <a:pt x="115" y="595"/>
                </a:lnTo>
                <a:lnTo>
                  <a:pt x="115" y="532"/>
                </a:lnTo>
                <a:lnTo>
                  <a:pt x="102" y="494"/>
                </a:lnTo>
                <a:lnTo>
                  <a:pt x="102" y="443"/>
                </a:lnTo>
                <a:lnTo>
                  <a:pt x="102" y="405"/>
                </a:lnTo>
                <a:lnTo>
                  <a:pt x="102" y="354"/>
                </a:lnTo>
                <a:lnTo>
                  <a:pt x="102" y="316"/>
                </a:lnTo>
                <a:lnTo>
                  <a:pt x="89" y="291"/>
                </a:lnTo>
                <a:lnTo>
                  <a:pt x="89" y="253"/>
                </a:lnTo>
                <a:lnTo>
                  <a:pt x="89" y="228"/>
                </a:lnTo>
                <a:lnTo>
                  <a:pt x="89" y="202"/>
                </a:lnTo>
                <a:lnTo>
                  <a:pt x="76" y="177"/>
                </a:lnTo>
                <a:lnTo>
                  <a:pt x="76" y="152"/>
                </a:lnTo>
                <a:lnTo>
                  <a:pt x="76" y="139"/>
                </a:lnTo>
                <a:lnTo>
                  <a:pt x="64" y="126"/>
                </a:lnTo>
                <a:lnTo>
                  <a:pt x="64" y="114"/>
                </a:lnTo>
                <a:lnTo>
                  <a:pt x="51" y="101"/>
                </a:lnTo>
                <a:lnTo>
                  <a:pt x="38" y="88"/>
                </a:lnTo>
                <a:lnTo>
                  <a:pt x="38" y="63"/>
                </a:lnTo>
                <a:lnTo>
                  <a:pt x="26" y="50"/>
                </a:lnTo>
                <a:lnTo>
                  <a:pt x="26" y="38"/>
                </a:lnTo>
                <a:lnTo>
                  <a:pt x="26" y="25"/>
                </a:lnTo>
                <a:lnTo>
                  <a:pt x="38" y="12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76" y="0"/>
                </a:lnTo>
                <a:lnTo>
                  <a:pt x="102" y="0"/>
                </a:lnTo>
                <a:lnTo>
                  <a:pt x="140" y="25"/>
                </a:lnTo>
                <a:lnTo>
                  <a:pt x="178" y="38"/>
                </a:lnTo>
                <a:lnTo>
                  <a:pt x="216" y="50"/>
                </a:lnTo>
                <a:lnTo>
                  <a:pt x="242" y="63"/>
                </a:lnTo>
                <a:lnTo>
                  <a:pt x="267" y="76"/>
                </a:lnTo>
                <a:lnTo>
                  <a:pt x="280" y="101"/>
                </a:lnTo>
                <a:lnTo>
                  <a:pt x="280" y="114"/>
                </a:lnTo>
                <a:lnTo>
                  <a:pt x="280" y="152"/>
                </a:lnTo>
                <a:lnTo>
                  <a:pt x="267" y="177"/>
                </a:lnTo>
                <a:lnTo>
                  <a:pt x="267" y="190"/>
                </a:lnTo>
                <a:lnTo>
                  <a:pt x="255" y="202"/>
                </a:lnTo>
                <a:lnTo>
                  <a:pt x="255" y="228"/>
                </a:lnTo>
                <a:lnTo>
                  <a:pt x="255" y="240"/>
                </a:lnTo>
                <a:lnTo>
                  <a:pt x="242" y="266"/>
                </a:lnTo>
                <a:lnTo>
                  <a:pt x="242" y="291"/>
                </a:lnTo>
                <a:lnTo>
                  <a:pt x="242" y="316"/>
                </a:lnTo>
                <a:lnTo>
                  <a:pt x="242" y="354"/>
                </a:lnTo>
                <a:lnTo>
                  <a:pt x="229" y="380"/>
                </a:lnTo>
                <a:lnTo>
                  <a:pt x="229" y="418"/>
                </a:lnTo>
                <a:lnTo>
                  <a:pt x="229" y="456"/>
                </a:lnTo>
                <a:lnTo>
                  <a:pt x="216" y="494"/>
                </a:lnTo>
                <a:lnTo>
                  <a:pt x="216" y="545"/>
                </a:lnTo>
                <a:lnTo>
                  <a:pt x="216" y="595"/>
                </a:lnTo>
                <a:lnTo>
                  <a:pt x="216" y="646"/>
                </a:lnTo>
                <a:lnTo>
                  <a:pt x="216" y="69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3" name="Freeform 35"/>
          <p:cNvSpPr/>
          <p:nvPr/>
        </p:nvSpPr>
        <p:spPr bwMode="auto">
          <a:xfrm>
            <a:off x="5867401" y="2887134"/>
            <a:ext cx="485775" cy="944033"/>
          </a:xfrm>
          <a:custGeom>
            <a:avLst/>
            <a:gdLst>
              <a:gd name="T0" fmla="*/ 0 w 763"/>
              <a:gd name="T1" fmla="*/ 2147483647 h 1115"/>
              <a:gd name="T2" fmla="*/ 2147483647 w 763"/>
              <a:gd name="T3" fmla="*/ 2147483647 h 1115"/>
              <a:gd name="T4" fmla="*/ 2147483647 w 763"/>
              <a:gd name="T5" fmla="*/ 2147483647 h 1115"/>
              <a:gd name="T6" fmla="*/ 2147483647 w 763"/>
              <a:gd name="T7" fmla="*/ 2147483647 h 1115"/>
              <a:gd name="T8" fmla="*/ 2147483647 w 763"/>
              <a:gd name="T9" fmla="*/ 2147483647 h 1115"/>
              <a:gd name="T10" fmla="*/ 2147483647 w 763"/>
              <a:gd name="T11" fmla="*/ 2147483647 h 1115"/>
              <a:gd name="T12" fmla="*/ 2147483647 w 763"/>
              <a:gd name="T13" fmla="*/ 2147483647 h 1115"/>
              <a:gd name="T14" fmla="*/ 2147483647 w 763"/>
              <a:gd name="T15" fmla="*/ 2147483647 h 1115"/>
              <a:gd name="T16" fmla="*/ 2147483647 w 763"/>
              <a:gd name="T17" fmla="*/ 2147483647 h 1115"/>
              <a:gd name="T18" fmla="*/ 2147483647 w 763"/>
              <a:gd name="T19" fmla="*/ 2147483647 h 1115"/>
              <a:gd name="T20" fmla="*/ 2147483647 w 763"/>
              <a:gd name="T21" fmla="*/ 2147483647 h 1115"/>
              <a:gd name="T22" fmla="*/ 2147483647 w 763"/>
              <a:gd name="T23" fmla="*/ 2147483647 h 1115"/>
              <a:gd name="T24" fmla="*/ 2147483647 w 763"/>
              <a:gd name="T25" fmla="*/ 2147483647 h 1115"/>
              <a:gd name="T26" fmla="*/ 2147483647 w 763"/>
              <a:gd name="T27" fmla="*/ 2147483647 h 1115"/>
              <a:gd name="T28" fmla="*/ 2147483647 w 763"/>
              <a:gd name="T29" fmla="*/ 2147483647 h 1115"/>
              <a:gd name="T30" fmla="*/ 2147483647 w 763"/>
              <a:gd name="T31" fmla="*/ 2147483647 h 1115"/>
              <a:gd name="T32" fmla="*/ 2147483647 w 763"/>
              <a:gd name="T33" fmla="*/ 2147483647 h 1115"/>
              <a:gd name="T34" fmla="*/ 2147483647 w 763"/>
              <a:gd name="T35" fmla="*/ 2147483647 h 1115"/>
              <a:gd name="T36" fmla="*/ 2147483647 w 763"/>
              <a:gd name="T37" fmla="*/ 2147483647 h 1115"/>
              <a:gd name="T38" fmla="*/ 2147483647 w 763"/>
              <a:gd name="T39" fmla="*/ 2147483647 h 1115"/>
              <a:gd name="T40" fmla="*/ 2147483647 w 763"/>
              <a:gd name="T41" fmla="*/ 2147483647 h 1115"/>
              <a:gd name="T42" fmla="*/ 2147483647 w 763"/>
              <a:gd name="T43" fmla="*/ 2147483647 h 1115"/>
              <a:gd name="T44" fmla="*/ 2147483647 w 763"/>
              <a:gd name="T45" fmla="*/ 2147483647 h 1115"/>
              <a:gd name="T46" fmla="*/ 2147483647 w 763"/>
              <a:gd name="T47" fmla="*/ 2147483647 h 1115"/>
              <a:gd name="T48" fmla="*/ 2147483647 w 763"/>
              <a:gd name="T49" fmla="*/ 2147483647 h 1115"/>
              <a:gd name="T50" fmla="*/ 2147483647 w 763"/>
              <a:gd name="T51" fmla="*/ 2147483647 h 1115"/>
              <a:gd name="T52" fmla="*/ 2147483647 w 763"/>
              <a:gd name="T53" fmla="*/ 2147483647 h 1115"/>
              <a:gd name="T54" fmla="*/ 2147483647 w 763"/>
              <a:gd name="T55" fmla="*/ 2147483647 h 1115"/>
              <a:gd name="T56" fmla="*/ 2147483647 w 763"/>
              <a:gd name="T57" fmla="*/ 2147483647 h 1115"/>
              <a:gd name="T58" fmla="*/ 2147483647 w 763"/>
              <a:gd name="T59" fmla="*/ 2147483647 h 1115"/>
              <a:gd name="T60" fmla="*/ 2147483647 w 763"/>
              <a:gd name="T61" fmla="*/ 2147483647 h 1115"/>
              <a:gd name="T62" fmla="*/ 2147483647 w 763"/>
              <a:gd name="T63" fmla="*/ 2147483647 h 1115"/>
              <a:gd name="T64" fmla="*/ 0 w 763"/>
              <a:gd name="T65" fmla="*/ 2147483647 h 11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63"/>
              <a:gd name="T100" fmla="*/ 0 h 1115"/>
              <a:gd name="T101" fmla="*/ 763 w 763"/>
              <a:gd name="T102" fmla="*/ 1115 h 11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63" h="1115">
                <a:moveTo>
                  <a:pt x="0" y="1103"/>
                </a:moveTo>
                <a:lnTo>
                  <a:pt x="0" y="1103"/>
                </a:lnTo>
                <a:lnTo>
                  <a:pt x="0" y="1090"/>
                </a:lnTo>
                <a:lnTo>
                  <a:pt x="12" y="1077"/>
                </a:lnTo>
                <a:lnTo>
                  <a:pt x="25" y="1065"/>
                </a:lnTo>
                <a:lnTo>
                  <a:pt x="38" y="1052"/>
                </a:lnTo>
                <a:lnTo>
                  <a:pt x="51" y="1027"/>
                </a:lnTo>
                <a:lnTo>
                  <a:pt x="76" y="1014"/>
                </a:lnTo>
                <a:lnTo>
                  <a:pt x="89" y="989"/>
                </a:lnTo>
                <a:lnTo>
                  <a:pt x="114" y="963"/>
                </a:lnTo>
                <a:lnTo>
                  <a:pt x="152" y="938"/>
                </a:lnTo>
                <a:lnTo>
                  <a:pt x="178" y="913"/>
                </a:lnTo>
                <a:lnTo>
                  <a:pt x="216" y="875"/>
                </a:lnTo>
                <a:lnTo>
                  <a:pt x="241" y="837"/>
                </a:lnTo>
                <a:lnTo>
                  <a:pt x="280" y="799"/>
                </a:lnTo>
                <a:lnTo>
                  <a:pt x="318" y="761"/>
                </a:lnTo>
                <a:lnTo>
                  <a:pt x="356" y="710"/>
                </a:lnTo>
                <a:lnTo>
                  <a:pt x="369" y="685"/>
                </a:lnTo>
                <a:lnTo>
                  <a:pt x="394" y="659"/>
                </a:lnTo>
                <a:lnTo>
                  <a:pt x="407" y="621"/>
                </a:lnTo>
                <a:lnTo>
                  <a:pt x="432" y="596"/>
                </a:lnTo>
                <a:lnTo>
                  <a:pt x="458" y="558"/>
                </a:lnTo>
                <a:lnTo>
                  <a:pt x="470" y="520"/>
                </a:lnTo>
                <a:lnTo>
                  <a:pt x="496" y="482"/>
                </a:lnTo>
                <a:lnTo>
                  <a:pt x="521" y="431"/>
                </a:lnTo>
                <a:lnTo>
                  <a:pt x="547" y="393"/>
                </a:lnTo>
                <a:lnTo>
                  <a:pt x="572" y="342"/>
                </a:lnTo>
                <a:lnTo>
                  <a:pt x="598" y="292"/>
                </a:lnTo>
                <a:lnTo>
                  <a:pt x="623" y="241"/>
                </a:lnTo>
                <a:lnTo>
                  <a:pt x="649" y="178"/>
                </a:lnTo>
                <a:lnTo>
                  <a:pt x="674" y="127"/>
                </a:lnTo>
                <a:lnTo>
                  <a:pt x="699" y="64"/>
                </a:lnTo>
                <a:lnTo>
                  <a:pt x="725" y="0"/>
                </a:lnTo>
                <a:lnTo>
                  <a:pt x="725" y="13"/>
                </a:lnTo>
                <a:lnTo>
                  <a:pt x="725" y="26"/>
                </a:lnTo>
                <a:lnTo>
                  <a:pt x="738" y="51"/>
                </a:lnTo>
                <a:lnTo>
                  <a:pt x="738" y="76"/>
                </a:lnTo>
                <a:lnTo>
                  <a:pt x="750" y="114"/>
                </a:lnTo>
                <a:lnTo>
                  <a:pt x="750" y="152"/>
                </a:lnTo>
                <a:lnTo>
                  <a:pt x="763" y="203"/>
                </a:lnTo>
                <a:lnTo>
                  <a:pt x="763" y="254"/>
                </a:lnTo>
                <a:lnTo>
                  <a:pt x="725" y="342"/>
                </a:lnTo>
                <a:lnTo>
                  <a:pt x="687" y="418"/>
                </a:lnTo>
                <a:lnTo>
                  <a:pt x="636" y="494"/>
                </a:lnTo>
                <a:lnTo>
                  <a:pt x="598" y="558"/>
                </a:lnTo>
                <a:lnTo>
                  <a:pt x="560" y="621"/>
                </a:lnTo>
                <a:lnTo>
                  <a:pt x="509" y="685"/>
                </a:lnTo>
                <a:lnTo>
                  <a:pt x="470" y="735"/>
                </a:lnTo>
                <a:lnTo>
                  <a:pt x="432" y="786"/>
                </a:lnTo>
                <a:lnTo>
                  <a:pt x="394" y="837"/>
                </a:lnTo>
                <a:lnTo>
                  <a:pt x="356" y="875"/>
                </a:lnTo>
                <a:lnTo>
                  <a:pt x="318" y="913"/>
                </a:lnTo>
                <a:lnTo>
                  <a:pt x="280" y="938"/>
                </a:lnTo>
                <a:lnTo>
                  <a:pt x="241" y="976"/>
                </a:lnTo>
                <a:lnTo>
                  <a:pt x="216" y="1001"/>
                </a:lnTo>
                <a:lnTo>
                  <a:pt x="178" y="1027"/>
                </a:lnTo>
                <a:lnTo>
                  <a:pt x="152" y="1052"/>
                </a:lnTo>
                <a:lnTo>
                  <a:pt x="127" y="1065"/>
                </a:lnTo>
                <a:lnTo>
                  <a:pt x="102" y="1090"/>
                </a:lnTo>
                <a:lnTo>
                  <a:pt x="76" y="1090"/>
                </a:lnTo>
                <a:lnTo>
                  <a:pt x="51" y="1103"/>
                </a:lnTo>
                <a:lnTo>
                  <a:pt x="38" y="1103"/>
                </a:lnTo>
                <a:lnTo>
                  <a:pt x="25" y="1115"/>
                </a:lnTo>
                <a:lnTo>
                  <a:pt x="12" y="1115"/>
                </a:lnTo>
                <a:lnTo>
                  <a:pt x="0" y="11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4" name="Freeform 36"/>
          <p:cNvSpPr/>
          <p:nvPr/>
        </p:nvSpPr>
        <p:spPr bwMode="auto">
          <a:xfrm>
            <a:off x="6376988" y="3272367"/>
            <a:ext cx="201612" cy="203200"/>
          </a:xfrm>
          <a:custGeom>
            <a:avLst/>
            <a:gdLst>
              <a:gd name="T0" fmla="*/ 0 w 318"/>
              <a:gd name="T1" fmla="*/ 0 h 241"/>
              <a:gd name="T2" fmla="*/ 2147483647 w 318"/>
              <a:gd name="T3" fmla="*/ 0 h 241"/>
              <a:gd name="T4" fmla="*/ 2147483647 w 318"/>
              <a:gd name="T5" fmla="*/ 0 h 241"/>
              <a:gd name="T6" fmla="*/ 2147483647 w 318"/>
              <a:gd name="T7" fmla="*/ 0 h 241"/>
              <a:gd name="T8" fmla="*/ 2147483647 w 318"/>
              <a:gd name="T9" fmla="*/ 2147483647 h 241"/>
              <a:gd name="T10" fmla="*/ 2147483647 w 318"/>
              <a:gd name="T11" fmla="*/ 2147483647 h 241"/>
              <a:gd name="T12" fmla="*/ 2147483647 w 318"/>
              <a:gd name="T13" fmla="*/ 2147483647 h 241"/>
              <a:gd name="T14" fmla="*/ 2147483647 w 318"/>
              <a:gd name="T15" fmla="*/ 2147483647 h 241"/>
              <a:gd name="T16" fmla="*/ 2147483647 w 318"/>
              <a:gd name="T17" fmla="*/ 2147483647 h 241"/>
              <a:gd name="T18" fmla="*/ 2147483647 w 318"/>
              <a:gd name="T19" fmla="*/ 2147483647 h 241"/>
              <a:gd name="T20" fmla="*/ 2147483647 w 318"/>
              <a:gd name="T21" fmla="*/ 2147483647 h 241"/>
              <a:gd name="T22" fmla="*/ 2147483647 w 318"/>
              <a:gd name="T23" fmla="*/ 2147483647 h 241"/>
              <a:gd name="T24" fmla="*/ 2147483647 w 318"/>
              <a:gd name="T25" fmla="*/ 2147483647 h 241"/>
              <a:gd name="T26" fmla="*/ 2147483647 w 318"/>
              <a:gd name="T27" fmla="*/ 2147483647 h 241"/>
              <a:gd name="T28" fmla="*/ 2147483647 w 318"/>
              <a:gd name="T29" fmla="*/ 2147483647 h 241"/>
              <a:gd name="T30" fmla="*/ 2147483647 w 318"/>
              <a:gd name="T31" fmla="*/ 2147483647 h 241"/>
              <a:gd name="T32" fmla="*/ 2147483647 w 318"/>
              <a:gd name="T33" fmla="*/ 2147483647 h 241"/>
              <a:gd name="T34" fmla="*/ 2147483647 w 318"/>
              <a:gd name="T35" fmla="*/ 2147483647 h 241"/>
              <a:gd name="T36" fmla="*/ 2147483647 w 318"/>
              <a:gd name="T37" fmla="*/ 2147483647 h 241"/>
              <a:gd name="T38" fmla="*/ 2147483647 w 318"/>
              <a:gd name="T39" fmla="*/ 2147483647 h 241"/>
              <a:gd name="T40" fmla="*/ 2147483647 w 318"/>
              <a:gd name="T41" fmla="*/ 2147483647 h 241"/>
              <a:gd name="T42" fmla="*/ 2147483647 w 318"/>
              <a:gd name="T43" fmla="*/ 2147483647 h 241"/>
              <a:gd name="T44" fmla="*/ 2147483647 w 318"/>
              <a:gd name="T45" fmla="*/ 2147483647 h 241"/>
              <a:gd name="T46" fmla="*/ 2147483647 w 318"/>
              <a:gd name="T47" fmla="*/ 2147483647 h 241"/>
              <a:gd name="T48" fmla="*/ 2147483647 w 318"/>
              <a:gd name="T49" fmla="*/ 2147483647 h 241"/>
              <a:gd name="T50" fmla="*/ 2147483647 w 318"/>
              <a:gd name="T51" fmla="*/ 2147483647 h 241"/>
              <a:gd name="T52" fmla="*/ 2147483647 w 318"/>
              <a:gd name="T53" fmla="*/ 2147483647 h 241"/>
              <a:gd name="T54" fmla="*/ 2147483647 w 318"/>
              <a:gd name="T55" fmla="*/ 2147483647 h 241"/>
              <a:gd name="T56" fmla="*/ 0 w 318"/>
              <a:gd name="T57" fmla="*/ 0 h 241"/>
              <a:gd name="T58" fmla="*/ 0 w 318"/>
              <a:gd name="T59" fmla="*/ 0 h 2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18"/>
              <a:gd name="T91" fmla="*/ 0 h 241"/>
              <a:gd name="T92" fmla="*/ 318 w 318"/>
              <a:gd name="T93" fmla="*/ 241 h 24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18" h="241">
                <a:moveTo>
                  <a:pt x="0" y="0"/>
                </a:moveTo>
                <a:lnTo>
                  <a:pt x="38" y="0"/>
                </a:lnTo>
                <a:lnTo>
                  <a:pt x="64" y="0"/>
                </a:lnTo>
                <a:lnTo>
                  <a:pt x="102" y="0"/>
                </a:lnTo>
                <a:lnTo>
                  <a:pt x="127" y="13"/>
                </a:lnTo>
                <a:lnTo>
                  <a:pt x="153" y="13"/>
                </a:lnTo>
                <a:lnTo>
                  <a:pt x="178" y="13"/>
                </a:lnTo>
                <a:lnTo>
                  <a:pt x="191" y="13"/>
                </a:lnTo>
                <a:lnTo>
                  <a:pt x="217" y="26"/>
                </a:lnTo>
                <a:lnTo>
                  <a:pt x="242" y="38"/>
                </a:lnTo>
                <a:lnTo>
                  <a:pt x="267" y="64"/>
                </a:lnTo>
                <a:lnTo>
                  <a:pt x="280" y="89"/>
                </a:lnTo>
                <a:lnTo>
                  <a:pt x="306" y="115"/>
                </a:lnTo>
                <a:lnTo>
                  <a:pt x="306" y="140"/>
                </a:lnTo>
                <a:lnTo>
                  <a:pt x="318" y="178"/>
                </a:lnTo>
                <a:lnTo>
                  <a:pt x="318" y="191"/>
                </a:lnTo>
                <a:lnTo>
                  <a:pt x="318" y="203"/>
                </a:lnTo>
                <a:lnTo>
                  <a:pt x="306" y="216"/>
                </a:lnTo>
                <a:lnTo>
                  <a:pt x="293" y="229"/>
                </a:lnTo>
                <a:lnTo>
                  <a:pt x="280" y="241"/>
                </a:lnTo>
                <a:lnTo>
                  <a:pt x="267" y="241"/>
                </a:lnTo>
                <a:lnTo>
                  <a:pt x="255" y="241"/>
                </a:lnTo>
                <a:lnTo>
                  <a:pt x="242" y="229"/>
                </a:lnTo>
                <a:lnTo>
                  <a:pt x="217" y="203"/>
                </a:lnTo>
                <a:lnTo>
                  <a:pt x="178" y="178"/>
                </a:lnTo>
                <a:lnTo>
                  <a:pt x="153" y="153"/>
                </a:lnTo>
                <a:lnTo>
                  <a:pt x="102" y="102"/>
                </a:lnTo>
                <a:lnTo>
                  <a:pt x="51" y="51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68" name="TextBox 2"/>
          <p:cNvSpPr txBox="1">
            <a:spLocks noChangeArrowheads="1"/>
          </p:cNvSpPr>
          <p:nvPr/>
        </p:nvSpPr>
        <p:spPr bwMode="auto">
          <a:xfrm>
            <a:off x="485775" y="2336801"/>
            <a:ext cx="30559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玻璃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框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5287964" y="4917018"/>
            <a:ext cx="358457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匡字外框要大、左竖和下横都稍长，先写里边的王字，最后写竖折。</a:t>
            </a:r>
            <a:endParaRPr lang="zh-CN" altLang="en-US" sz="2000" b="1" dirty="0" smtClean="0">
              <a:latin typeface="宋体" panose="02010600030101010101" pitchFamily="2" charset="-122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30861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框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91782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kuàng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5964" y="4167717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15963" y="5278967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镜框   条条框框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5963" y="5831418"/>
            <a:ext cx="4519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latin typeface="宋体" panose="02010600030101010101" pitchFamily="2" charset="-122"/>
              </a:rPr>
              <a:t>我把照片放到玻璃框里。 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5964" y="4726518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K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木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31776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4" name="圆角矩形 2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7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7" grpId="0" animBg="1"/>
      <p:bldP spid="68638" grpId="0" animBg="1"/>
      <p:bldP spid="68639" grpId="0" animBg="1"/>
      <p:bldP spid="68640" grpId="0" animBg="1"/>
      <p:bldP spid="68641" grpId="0" animBg="1"/>
      <p:bldP spid="68645" grpId="0" animBg="1"/>
      <p:bldP spid="68646" grpId="0" animBg="1"/>
      <p:bldP spid="68642" grpId="0" animBg="1"/>
      <p:bldP spid="68643" grpId="0" animBg="1"/>
      <p:bldP spid="6864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1" name="Rectangle 25"/>
          <p:cNvSpPr>
            <a:spLocks noChangeArrowheads="1"/>
          </p:cNvSpPr>
          <p:nvPr/>
        </p:nvSpPr>
        <p:spPr bwMode="auto">
          <a:xfrm>
            <a:off x="4014633" y="2199217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70696" name="Freeform 40"/>
          <p:cNvSpPr/>
          <p:nvPr/>
        </p:nvSpPr>
        <p:spPr bwMode="auto">
          <a:xfrm>
            <a:off x="6203950" y="2370668"/>
            <a:ext cx="1066800" cy="268817"/>
          </a:xfrm>
          <a:custGeom>
            <a:avLst/>
            <a:gdLst>
              <a:gd name="T0" fmla="*/ 2147483647 w 1679"/>
              <a:gd name="T1" fmla="*/ 2147483647 h 317"/>
              <a:gd name="T2" fmla="*/ 2147483647 w 1679"/>
              <a:gd name="T3" fmla="*/ 2147483647 h 317"/>
              <a:gd name="T4" fmla="*/ 2147483647 w 1679"/>
              <a:gd name="T5" fmla="*/ 2147483647 h 317"/>
              <a:gd name="T6" fmla="*/ 2147483647 w 1679"/>
              <a:gd name="T7" fmla="*/ 2147483647 h 317"/>
              <a:gd name="T8" fmla="*/ 2147483647 w 1679"/>
              <a:gd name="T9" fmla="*/ 2147483647 h 317"/>
              <a:gd name="T10" fmla="*/ 2147483647 w 1679"/>
              <a:gd name="T11" fmla="*/ 2147483647 h 317"/>
              <a:gd name="T12" fmla="*/ 2147483647 w 1679"/>
              <a:gd name="T13" fmla="*/ 2147483647 h 317"/>
              <a:gd name="T14" fmla="*/ 2147483647 w 1679"/>
              <a:gd name="T15" fmla="*/ 0 h 317"/>
              <a:gd name="T16" fmla="*/ 2147483647 w 1679"/>
              <a:gd name="T17" fmla="*/ 0 h 317"/>
              <a:gd name="T18" fmla="*/ 2147483647 w 1679"/>
              <a:gd name="T19" fmla="*/ 0 h 317"/>
              <a:gd name="T20" fmla="*/ 2147483647 w 1679"/>
              <a:gd name="T21" fmla="*/ 2147483647 h 317"/>
              <a:gd name="T22" fmla="*/ 2147483647 w 1679"/>
              <a:gd name="T23" fmla="*/ 2147483647 h 317"/>
              <a:gd name="T24" fmla="*/ 2147483647 w 1679"/>
              <a:gd name="T25" fmla="*/ 2147483647 h 317"/>
              <a:gd name="T26" fmla="*/ 2147483647 w 1679"/>
              <a:gd name="T27" fmla="*/ 2147483647 h 317"/>
              <a:gd name="T28" fmla="*/ 2147483647 w 1679"/>
              <a:gd name="T29" fmla="*/ 2147483647 h 317"/>
              <a:gd name="T30" fmla="*/ 2147483647 w 1679"/>
              <a:gd name="T31" fmla="*/ 2147483647 h 317"/>
              <a:gd name="T32" fmla="*/ 2147483647 w 1679"/>
              <a:gd name="T33" fmla="*/ 2147483647 h 317"/>
              <a:gd name="T34" fmla="*/ 2147483647 w 1679"/>
              <a:gd name="T35" fmla="*/ 2147483647 h 317"/>
              <a:gd name="T36" fmla="*/ 2147483647 w 1679"/>
              <a:gd name="T37" fmla="*/ 2147483647 h 317"/>
              <a:gd name="T38" fmla="*/ 2147483647 w 1679"/>
              <a:gd name="T39" fmla="*/ 2147483647 h 317"/>
              <a:gd name="T40" fmla="*/ 2147483647 w 1679"/>
              <a:gd name="T41" fmla="*/ 2147483647 h 317"/>
              <a:gd name="T42" fmla="*/ 2147483647 w 1679"/>
              <a:gd name="T43" fmla="*/ 2147483647 h 317"/>
              <a:gd name="T44" fmla="*/ 2147483647 w 1679"/>
              <a:gd name="T45" fmla="*/ 2147483647 h 317"/>
              <a:gd name="T46" fmla="*/ 2147483647 w 1679"/>
              <a:gd name="T47" fmla="*/ 2147483647 h 317"/>
              <a:gd name="T48" fmla="*/ 2147483647 w 1679"/>
              <a:gd name="T49" fmla="*/ 2147483647 h 317"/>
              <a:gd name="T50" fmla="*/ 2147483647 w 1679"/>
              <a:gd name="T51" fmla="*/ 2147483647 h 317"/>
              <a:gd name="T52" fmla="*/ 0 w 1679"/>
              <a:gd name="T53" fmla="*/ 2147483647 h 317"/>
              <a:gd name="T54" fmla="*/ 2147483647 w 1679"/>
              <a:gd name="T55" fmla="*/ 2147483647 h 317"/>
              <a:gd name="T56" fmla="*/ 2147483647 w 1679"/>
              <a:gd name="T57" fmla="*/ 2147483647 h 317"/>
              <a:gd name="T58" fmla="*/ 2147483647 w 1679"/>
              <a:gd name="T59" fmla="*/ 2147483647 h 317"/>
              <a:gd name="T60" fmla="*/ 2147483647 w 1679"/>
              <a:gd name="T61" fmla="*/ 2147483647 h 317"/>
              <a:gd name="T62" fmla="*/ 2147483647 w 1679"/>
              <a:gd name="T63" fmla="*/ 2147483647 h 3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79"/>
              <a:gd name="T97" fmla="*/ 0 h 317"/>
              <a:gd name="T98" fmla="*/ 1679 w 1679"/>
              <a:gd name="T99" fmla="*/ 317 h 31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79" h="317">
                <a:moveTo>
                  <a:pt x="840" y="101"/>
                </a:moveTo>
                <a:lnTo>
                  <a:pt x="903" y="89"/>
                </a:lnTo>
                <a:lnTo>
                  <a:pt x="954" y="76"/>
                </a:lnTo>
                <a:lnTo>
                  <a:pt x="1018" y="63"/>
                </a:lnTo>
                <a:lnTo>
                  <a:pt x="1069" y="63"/>
                </a:lnTo>
                <a:lnTo>
                  <a:pt x="1120" y="51"/>
                </a:lnTo>
                <a:lnTo>
                  <a:pt x="1171" y="38"/>
                </a:lnTo>
                <a:lnTo>
                  <a:pt x="1209" y="38"/>
                </a:lnTo>
                <a:lnTo>
                  <a:pt x="1260" y="25"/>
                </a:lnTo>
                <a:lnTo>
                  <a:pt x="1298" y="25"/>
                </a:lnTo>
                <a:lnTo>
                  <a:pt x="1323" y="25"/>
                </a:lnTo>
                <a:lnTo>
                  <a:pt x="1361" y="13"/>
                </a:lnTo>
                <a:lnTo>
                  <a:pt x="1387" y="13"/>
                </a:lnTo>
                <a:lnTo>
                  <a:pt x="1412" y="13"/>
                </a:lnTo>
                <a:lnTo>
                  <a:pt x="1438" y="13"/>
                </a:lnTo>
                <a:lnTo>
                  <a:pt x="1463" y="0"/>
                </a:lnTo>
                <a:lnTo>
                  <a:pt x="1476" y="0"/>
                </a:lnTo>
                <a:lnTo>
                  <a:pt x="1501" y="0"/>
                </a:lnTo>
                <a:lnTo>
                  <a:pt x="1527" y="0"/>
                </a:lnTo>
                <a:lnTo>
                  <a:pt x="1552" y="0"/>
                </a:lnTo>
                <a:lnTo>
                  <a:pt x="1565" y="13"/>
                </a:lnTo>
                <a:lnTo>
                  <a:pt x="1603" y="13"/>
                </a:lnTo>
                <a:lnTo>
                  <a:pt x="1629" y="13"/>
                </a:lnTo>
                <a:lnTo>
                  <a:pt x="1654" y="25"/>
                </a:lnTo>
                <a:lnTo>
                  <a:pt x="1667" y="38"/>
                </a:lnTo>
                <a:lnTo>
                  <a:pt x="1679" y="63"/>
                </a:lnTo>
                <a:lnTo>
                  <a:pt x="1679" y="89"/>
                </a:lnTo>
                <a:lnTo>
                  <a:pt x="1667" y="101"/>
                </a:lnTo>
                <a:lnTo>
                  <a:pt x="1654" y="114"/>
                </a:lnTo>
                <a:lnTo>
                  <a:pt x="1641" y="127"/>
                </a:lnTo>
                <a:lnTo>
                  <a:pt x="1603" y="127"/>
                </a:lnTo>
                <a:lnTo>
                  <a:pt x="1565" y="139"/>
                </a:lnTo>
                <a:lnTo>
                  <a:pt x="1539" y="152"/>
                </a:lnTo>
                <a:lnTo>
                  <a:pt x="1514" y="152"/>
                </a:lnTo>
                <a:lnTo>
                  <a:pt x="1489" y="165"/>
                </a:lnTo>
                <a:lnTo>
                  <a:pt x="1463" y="165"/>
                </a:lnTo>
                <a:lnTo>
                  <a:pt x="1425" y="165"/>
                </a:lnTo>
                <a:lnTo>
                  <a:pt x="1400" y="177"/>
                </a:lnTo>
                <a:lnTo>
                  <a:pt x="1361" y="177"/>
                </a:lnTo>
                <a:lnTo>
                  <a:pt x="1310" y="190"/>
                </a:lnTo>
                <a:lnTo>
                  <a:pt x="1260" y="203"/>
                </a:lnTo>
                <a:lnTo>
                  <a:pt x="1196" y="203"/>
                </a:lnTo>
                <a:lnTo>
                  <a:pt x="1132" y="215"/>
                </a:lnTo>
                <a:lnTo>
                  <a:pt x="1069" y="215"/>
                </a:lnTo>
                <a:lnTo>
                  <a:pt x="992" y="228"/>
                </a:lnTo>
                <a:lnTo>
                  <a:pt x="903" y="241"/>
                </a:lnTo>
                <a:lnTo>
                  <a:pt x="814" y="241"/>
                </a:lnTo>
                <a:lnTo>
                  <a:pt x="725" y="254"/>
                </a:lnTo>
                <a:lnTo>
                  <a:pt x="611" y="266"/>
                </a:lnTo>
                <a:lnTo>
                  <a:pt x="509" y="279"/>
                </a:lnTo>
                <a:lnTo>
                  <a:pt x="394" y="279"/>
                </a:lnTo>
                <a:lnTo>
                  <a:pt x="267" y="292"/>
                </a:lnTo>
                <a:lnTo>
                  <a:pt x="140" y="304"/>
                </a:lnTo>
                <a:lnTo>
                  <a:pt x="0" y="317"/>
                </a:lnTo>
                <a:lnTo>
                  <a:pt x="0" y="190"/>
                </a:lnTo>
                <a:lnTo>
                  <a:pt x="89" y="190"/>
                </a:lnTo>
                <a:lnTo>
                  <a:pt x="178" y="177"/>
                </a:lnTo>
                <a:lnTo>
                  <a:pt x="267" y="177"/>
                </a:lnTo>
                <a:lnTo>
                  <a:pt x="369" y="165"/>
                </a:lnTo>
                <a:lnTo>
                  <a:pt x="483" y="152"/>
                </a:lnTo>
                <a:lnTo>
                  <a:pt x="598" y="139"/>
                </a:lnTo>
                <a:lnTo>
                  <a:pt x="713" y="114"/>
                </a:lnTo>
                <a:lnTo>
                  <a:pt x="840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7" name="Freeform 41"/>
          <p:cNvSpPr/>
          <p:nvPr/>
        </p:nvSpPr>
        <p:spPr bwMode="auto">
          <a:xfrm>
            <a:off x="6389688" y="2832100"/>
            <a:ext cx="177800" cy="804333"/>
          </a:xfrm>
          <a:custGeom>
            <a:avLst/>
            <a:gdLst>
              <a:gd name="T0" fmla="*/ 2147483647 w 280"/>
              <a:gd name="T1" fmla="*/ 2147483647 h 950"/>
              <a:gd name="T2" fmla="*/ 2147483647 w 280"/>
              <a:gd name="T3" fmla="*/ 2147483647 h 950"/>
              <a:gd name="T4" fmla="*/ 2147483647 w 280"/>
              <a:gd name="T5" fmla="*/ 2147483647 h 950"/>
              <a:gd name="T6" fmla="*/ 2147483647 w 280"/>
              <a:gd name="T7" fmla="*/ 2147483647 h 950"/>
              <a:gd name="T8" fmla="*/ 2147483647 w 280"/>
              <a:gd name="T9" fmla="*/ 2147483647 h 950"/>
              <a:gd name="T10" fmla="*/ 2147483647 w 280"/>
              <a:gd name="T11" fmla="*/ 2147483647 h 950"/>
              <a:gd name="T12" fmla="*/ 2147483647 w 280"/>
              <a:gd name="T13" fmla="*/ 2147483647 h 950"/>
              <a:gd name="T14" fmla="*/ 2147483647 w 280"/>
              <a:gd name="T15" fmla="*/ 2147483647 h 950"/>
              <a:gd name="T16" fmla="*/ 2147483647 w 280"/>
              <a:gd name="T17" fmla="*/ 2147483647 h 950"/>
              <a:gd name="T18" fmla="*/ 2147483647 w 280"/>
              <a:gd name="T19" fmla="*/ 2147483647 h 950"/>
              <a:gd name="T20" fmla="*/ 2147483647 w 280"/>
              <a:gd name="T21" fmla="*/ 2147483647 h 950"/>
              <a:gd name="T22" fmla="*/ 2147483647 w 280"/>
              <a:gd name="T23" fmla="*/ 2147483647 h 950"/>
              <a:gd name="T24" fmla="*/ 2147483647 w 280"/>
              <a:gd name="T25" fmla="*/ 2147483647 h 950"/>
              <a:gd name="T26" fmla="*/ 2147483647 w 280"/>
              <a:gd name="T27" fmla="*/ 2147483647 h 950"/>
              <a:gd name="T28" fmla="*/ 2147483647 w 280"/>
              <a:gd name="T29" fmla="*/ 2147483647 h 950"/>
              <a:gd name="T30" fmla="*/ 0 w 280"/>
              <a:gd name="T31" fmla="*/ 2147483647 h 950"/>
              <a:gd name="T32" fmla="*/ 0 w 280"/>
              <a:gd name="T33" fmla="*/ 2147483647 h 950"/>
              <a:gd name="T34" fmla="*/ 2147483647 w 280"/>
              <a:gd name="T35" fmla="*/ 0 h 950"/>
              <a:gd name="T36" fmla="*/ 2147483647 w 280"/>
              <a:gd name="T37" fmla="*/ 0 h 950"/>
              <a:gd name="T38" fmla="*/ 2147483647 w 280"/>
              <a:gd name="T39" fmla="*/ 2147483647 h 950"/>
              <a:gd name="T40" fmla="*/ 2147483647 w 280"/>
              <a:gd name="T41" fmla="*/ 2147483647 h 950"/>
              <a:gd name="T42" fmla="*/ 2147483647 w 280"/>
              <a:gd name="T43" fmla="*/ 2147483647 h 950"/>
              <a:gd name="T44" fmla="*/ 2147483647 w 280"/>
              <a:gd name="T45" fmla="*/ 2147483647 h 950"/>
              <a:gd name="T46" fmla="*/ 2147483647 w 280"/>
              <a:gd name="T47" fmla="*/ 2147483647 h 950"/>
              <a:gd name="T48" fmla="*/ 2147483647 w 280"/>
              <a:gd name="T49" fmla="*/ 2147483647 h 950"/>
              <a:gd name="T50" fmla="*/ 2147483647 w 280"/>
              <a:gd name="T51" fmla="*/ 2147483647 h 950"/>
              <a:gd name="T52" fmla="*/ 2147483647 w 280"/>
              <a:gd name="T53" fmla="*/ 2147483647 h 950"/>
              <a:gd name="T54" fmla="*/ 2147483647 w 280"/>
              <a:gd name="T55" fmla="*/ 2147483647 h 950"/>
              <a:gd name="T56" fmla="*/ 2147483647 w 280"/>
              <a:gd name="T57" fmla="*/ 2147483647 h 950"/>
              <a:gd name="T58" fmla="*/ 2147483647 w 280"/>
              <a:gd name="T59" fmla="*/ 2147483647 h 950"/>
              <a:gd name="T60" fmla="*/ 2147483647 w 280"/>
              <a:gd name="T61" fmla="*/ 2147483647 h 950"/>
              <a:gd name="T62" fmla="*/ 2147483647 w 280"/>
              <a:gd name="T63" fmla="*/ 2147483647 h 9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80"/>
              <a:gd name="T97" fmla="*/ 0 h 950"/>
              <a:gd name="T98" fmla="*/ 280 w 280"/>
              <a:gd name="T99" fmla="*/ 950 h 9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80" h="950">
                <a:moveTo>
                  <a:pt x="267" y="938"/>
                </a:moveTo>
                <a:lnTo>
                  <a:pt x="254" y="950"/>
                </a:lnTo>
                <a:lnTo>
                  <a:pt x="241" y="950"/>
                </a:lnTo>
                <a:lnTo>
                  <a:pt x="229" y="950"/>
                </a:lnTo>
                <a:lnTo>
                  <a:pt x="216" y="950"/>
                </a:lnTo>
                <a:lnTo>
                  <a:pt x="216" y="938"/>
                </a:lnTo>
                <a:lnTo>
                  <a:pt x="203" y="925"/>
                </a:lnTo>
                <a:lnTo>
                  <a:pt x="203" y="912"/>
                </a:lnTo>
                <a:lnTo>
                  <a:pt x="203" y="900"/>
                </a:lnTo>
                <a:lnTo>
                  <a:pt x="190" y="874"/>
                </a:lnTo>
                <a:lnTo>
                  <a:pt x="190" y="849"/>
                </a:lnTo>
                <a:lnTo>
                  <a:pt x="178" y="824"/>
                </a:lnTo>
                <a:lnTo>
                  <a:pt x="165" y="786"/>
                </a:lnTo>
                <a:lnTo>
                  <a:pt x="165" y="735"/>
                </a:lnTo>
                <a:lnTo>
                  <a:pt x="152" y="684"/>
                </a:lnTo>
                <a:lnTo>
                  <a:pt x="140" y="634"/>
                </a:lnTo>
                <a:lnTo>
                  <a:pt x="140" y="557"/>
                </a:lnTo>
                <a:lnTo>
                  <a:pt x="127" y="494"/>
                </a:lnTo>
                <a:lnTo>
                  <a:pt x="114" y="418"/>
                </a:lnTo>
                <a:lnTo>
                  <a:pt x="101" y="355"/>
                </a:lnTo>
                <a:lnTo>
                  <a:pt x="89" y="291"/>
                </a:lnTo>
                <a:lnTo>
                  <a:pt x="76" y="241"/>
                </a:lnTo>
                <a:lnTo>
                  <a:pt x="76" y="203"/>
                </a:lnTo>
                <a:lnTo>
                  <a:pt x="63" y="152"/>
                </a:lnTo>
                <a:lnTo>
                  <a:pt x="51" y="127"/>
                </a:lnTo>
                <a:lnTo>
                  <a:pt x="38" y="101"/>
                </a:lnTo>
                <a:lnTo>
                  <a:pt x="25" y="76"/>
                </a:lnTo>
                <a:lnTo>
                  <a:pt x="12" y="63"/>
                </a:lnTo>
                <a:lnTo>
                  <a:pt x="12" y="51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63" y="13"/>
                </a:lnTo>
                <a:lnTo>
                  <a:pt x="76" y="13"/>
                </a:lnTo>
                <a:lnTo>
                  <a:pt x="101" y="25"/>
                </a:lnTo>
                <a:lnTo>
                  <a:pt x="140" y="25"/>
                </a:lnTo>
                <a:lnTo>
                  <a:pt x="165" y="38"/>
                </a:lnTo>
                <a:lnTo>
                  <a:pt x="203" y="51"/>
                </a:lnTo>
                <a:lnTo>
                  <a:pt x="203" y="89"/>
                </a:lnTo>
                <a:lnTo>
                  <a:pt x="203" y="139"/>
                </a:lnTo>
                <a:lnTo>
                  <a:pt x="203" y="190"/>
                </a:lnTo>
                <a:lnTo>
                  <a:pt x="216" y="266"/>
                </a:lnTo>
                <a:lnTo>
                  <a:pt x="216" y="291"/>
                </a:lnTo>
                <a:lnTo>
                  <a:pt x="229" y="329"/>
                </a:lnTo>
                <a:lnTo>
                  <a:pt x="229" y="380"/>
                </a:lnTo>
                <a:lnTo>
                  <a:pt x="229" y="418"/>
                </a:lnTo>
                <a:lnTo>
                  <a:pt x="241" y="469"/>
                </a:lnTo>
                <a:lnTo>
                  <a:pt x="241" y="532"/>
                </a:lnTo>
                <a:lnTo>
                  <a:pt x="254" y="583"/>
                </a:lnTo>
                <a:lnTo>
                  <a:pt x="267" y="646"/>
                </a:lnTo>
                <a:lnTo>
                  <a:pt x="267" y="710"/>
                </a:lnTo>
                <a:lnTo>
                  <a:pt x="280" y="760"/>
                </a:lnTo>
                <a:lnTo>
                  <a:pt x="280" y="811"/>
                </a:lnTo>
                <a:lnTo>
                  <a:pt x="280" y="849"/>
                </a:lnTo>
                <a:lnTo>
                  <a:pt x="280" y="887"/>
                </a:lnTo>
                <a:lnTo>
                  <a:pt x="280" y="912"/>
                </a:lnTo>
                <a:lnTo>
                  <a:pt x="280" y="925"/>
                </a:lnTo>
                <a:lnTo>
                  <a:pt x="267" y="9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8" name="Freeform 42"/>
          <p:cNvSpPr/>
          <p:nvPr/>
        </p:nvSpPr>
        <p:spPr bwMode="auto">
          <a:xfrm>
            <a:off x="6454776" y="2747433"/>
            <a:ext cx="879475" cy="899584"/>
          </a:xfrm>
          <a:custGeom>
            <a:avLst/>
            <a:gdLst>
              <a:gd name="T0" fmla="*/ 2147483647 w 1387"/>
              <a:gd name="T1" fmla="*/ 2147483647 h 1064"/>
              <a:gd name="T2" fmla="*/ 2147483647 w 1387"/>
              <a:gd name="T3" fmla="*/ 2147483647 h 1064"/>
              <a:gd name="T4" fmla="*/ 2147483647 w 1387"/>
              <a:gd name="T5" fmla="*/ 2147483647 h 1064"/>
              <a:gd name="T6" fmla="*/ 2147483647 w 1387"/>
              <a:gd name="T7" fmla="*/ 2147483647 h 1064"/>
              <a:gd name="T8" fmla="*/ 2147483647 w 1387"/>
              <a:gd name="T9" fmla="*/ 2147483647 h 1064"/>
              <a:gd name="T10" fmla="*/ 2147483647 w 1387"/>
              <a:gd name="T11" fmla="*/ 2147483647 h 1064"/>
              <a:gd name="T12" fmla="*/ 2147483647 w 1387"/>
              <a:gd name="T13" fmla="*/ 2147483647 h 1064"/>
              <a:gd name="T14" fmla="*/ 2147483647 w 1387"/>
              <a:gd name="T15" fmla="*/ 2147483647 h 1064"/>
              <a:gd name="T16" fmla="*/ 2147483647 w 1387"/>
              <a:gd name="T17" fmla="*/ 2147483647 h 1064"/>
              <a:gd name="T18" fmla="*/ 2147483647 w 1387"/>
              <a:gd name="T19" fmla="*/ 2147483647 h 1064"/>
              <a:gd name="T20" fmla="*/ 2147483647 w 1387"/>
              <a:gd name="T21" fmla="*/ 2147483647 h 1064"/>
              <a:gd name="T22" fmla="*/ 2147483647 w 1387"/>
              <a:gd name="T23" fmla="*/ 2147483647 h 1064"/>
              <a:gd name="T24" fmla="*/ 2147483647 w 1387"/>
              <a:gd name="T25" fmla="*/ 2147483647 h 1064"/>
              <a:gd name="T26" fmla="*/ 2147483647 w 1387"/>
              <a:gd name="T27" fmla="*/ 2147483647 h 1064"/>
              <a:gd name="T28" fmla="*/ 2147483647 w 1387"/>
              <a:gd name="T29" fmla="*/ 2147483647 h 1064"/>
              <a:gd name="T30" fmla="*/ 2147483647 w 1387"/>
              <a:gd name="T31" fmla="*/ 2147483647 h 1064"/>
              <a:gd name="T32" fmla="*/ 2147483647 w 1387"/>
              <a:gd name="T33" fmla="*/ 2147483647 h 1064"/>
              <a:gd name="T34" fmla="*/ 0 w 1387"/>
              <a:gd name="T35" fmla="*/ 2147483647 h 1064"/>
              <a:gd name="T36" fmla="*/ 2147483647 w 1387"/>
              <a:gd name="T37" fmla="*/ 2147483647 h 1064"/>
              <a:gd name="T38" fmla="*/ 2147483647 w 1387"/>
              <a:gd name="T39" fmla="*/ 2147483647 h 1064"/>
              <a:gd name="T40" fmla="*/ 2147483647 w 1387"/>
              <a:gd name="T41" fmla="*/ 2147483647 h 1064"/>
              <a:gd name="T42" fmla="*/ 2147483647 w 1387"/>
              <a:gd name="T43" fmla="*/ 2147483647 h 1064"/>
              <a:gd name="T44" fmla="*/ 2147483647 w 1387"/>
              <a:gd name="T45" fmla="*/ 2147483647 h 1064"/>
              <a:gd name="T46" fmla="*/ 2147483647 w 1387"/>
              <a:gd name="T47" fmla="*/ 2147483647 h 1064"/>
              <a:gd name="T48" fmla="*/ 2147483647 w 1387"/>
              <a:gd name="T49" fmla="*/ 2147483647 h 1064"/>
              <a:gd name="T50" fmla="*/ 2147483647 w 1387"/>
              <a:gd name="T51" fmla="*/ 2147483647 h 1064"/>
              <a:gd name="T52" fmla="*/ 2147483647 w 1387"/>
              <a:gd name="T53" fmla="*/ 2147483647 h 1064"/>
              <a:gd name="T54" fmla="*/ 2147483647 w 1387"/>
              <a:gd name="T55" fmla="*/ 2147483647 h 1064"/>
              <a:gd name="T56" fmla="*/ 2147483647 w 1387"/>
              <a:gd name="T57" fmla="*/ 0 h 1064"/>
              <a:gd name="T58" fmla="*/ 2147483647 w 1387"/>
              <a:gd name="T59" fmla="*/ 0 h 1064"/>
              <a:gd name="T60" fmla="*/ 2147483647 w 1387"/>
              <a:gd name="T61" fmla="*/ 2147483647 h 1064"/>
              <a:gd name="T62" fmla="*/ 2147483647 w 1387"/>
              <a:gd name="T63" fmla="*/ 2147483647 h 1064"/>
              <a:gd name="T64" fmla="*/ 2147483647 w 1387"/>
              <a:gd name="T65" fmla="*/ 2147483647 h 1064"/>
              <a:gd name="T66" fmla="*/ 2147483647 w 1387"/>
              <a:gd name="T67" fmla="*/ 2147483647 h 1064"/>
              <a:gd name="T68" fmla="*/ 2147483647 w 1387"/>
              <a:gd name="T69" fmla="*/ 2147483647 h 1064"/>
              <a:gd name="T70" fmla="*/ 2147483647 w 1387"/>
              <a:gd name="T71" fmla="*/ 2147483647 h 1064"/>
              <a:gd name="T72" fmla="*/ 2147483647 w 1387"/>
              <a:gd name="T73" fmla="*/ 2147483647 h 1064"/>
              <a:gd name="T74" fmla="*/ 2147483647 w 1387"/>
              <a:gd name="T75" fmla="*/ 2147483647 h 1064"/>
              <a:gd name="T76" fmla="*/ 2147483647 w 1387"/>
              <a:gd name="T77" fmla="*/ 2147483647 h 1064"/>
              <a:gd name="T78" fmla="*/ 2147483647 w 1387"/>
              <a:gd name="T79" fmla="*/ 2147483647 h 1064"/>
              <a:gd name="T80" fmla="*/ 2147483647 w 1387"/>
              <a:gd name="T81" fmla="*/ 2147483647 h 1064"/>
              <a:gd name="T82" fmla="*/ 2147483647 w 1387"/>
              <a:gd name="T83" fmla="*/ 2147483647 h 1064"/>
              <a:gd name="T84" fmla="*/ 2147483647 w 1387"/>
              <a:gd name="T85" fmla="*/ 2147483647 h 1064"/>
              <a:gd name="T86" fmla="*/ 2147483647 w 1387"/>
              <a:gd name="T87" fmla="*/ 2147483647 h 1064"/>
              <a:gd name="T88" fmla="*/ 2147483647 w 1387"/>
              <a:gd name="T89" fmla="*/ 2147483647 h 1064"/>
              <a:gd name="T90" fmla="*/ 2147483647 w 1387"/>
              <a:gd name="T91" fmla="*/ 2147483647 h 1064"/>
              <a:gd name="T92" fmla="*/ 2147483647 w 1387"/>
              <a:gd name="T93" fmla="*/ 2147483647 h 1064"/>
              <a:gd name="T94" fmla="*/ 2147483647 w 1387"/>
              <a:gd name="T95" fmla="*/ 2147483647 h 1064"/>
              <a:gd name="T96" fmla="*/ 2147483647 w 1387"/>
              <a:gd name="T97" fmla="*/ 2147483647 h 10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87"/>
              <a:gd name="T148" fmla="*/ 0 h 1064"/>
              <a:gd name="T149" fmla="*/ 1387 w 1387"/>
              <a:gd name="T150" fmla="*/ 1064 h 106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87" h="1064">
                <a:moveTo>
                  <a:pt x="980" y="975"/>
                </a:moveTo>
                <a:lnTo>
                  <a:pt x="980" y="975"/>
                </a:lnTo>
                <a:lnTo>
                  <a:pt x="980" y="963"/>
                </a:lnTo>
                <a:lnTo>
                  <a:pt x="980" y="950"/>
                </a:lnTo>
                <a:lnTo>
                  <a:pt x="980" y="937"/>
                </a:lnTo>
                <a:lnTo>
                  <a:pt x="980" y="925"/>
                </a:lnTo>
                <a:lnTo>
                  <a:pt x="993" y="899"/>
                </a:lnTo>
                <a:lnTo>
                  <a:pt x="993" y="887"/>
                </a:lnTo>
                <a:lnTo>
                  <a:pt x="993" y="861"/>
                </a:lnTo>
                <a:lnTo>
                  <a:pt x="1006" y="836"/>
                </a:lnTo>
                <a:lnTo>
                  <a:pt x="1006" y="798"/>
                </a:lnTo>
                <a:lnTo>
                  <a:pt x="1006" y="773"/>
                </a:lnTo>
                <a:lnTo>
                  <a:pt x="1018" y="735"/>
                </a:lnTo>
                <a:lnTo>
                  <a:pt x="1018" y="696"/>
                </a:lnTo>
                <a:lnTo>
                  <a:pt x="1031" y="658"/>
                </a:lnTo>
                <a:lnTo>
                  <a:pt x="1044" y="620"/>
                </a:lnTo>
                <a:lnTo>
                  <a:pt x="1044" y="582"/>
                </a:lnTo>
                <a:lnTo>
                  <a:pt x="1056" y="532"/>
                </a:lnTo>
                <a:lnTo>
                  <a:pt x="1056" y="494"/>
                </a:lnTo>
                <a:lnTo>
                  <a:pt x="1056" y="456"/>
                </a:lnTo>
                <a:lnTo>
                  <a:pt x="1069" y="418"/>
                </a:lnTo>
                <a:lnTo>
                  <a:pt x="1069" y="380"/>
                </a:lnTo>
                <a:lnTo>
                  <a:pt x="1069" y="354"/>
                </a:lnTo>
                <a:lnTo>
                  <a:pt x="1082" y="329"/>
                </a:lnTo>
                <a:lnTo>
                  <a:pt x="1082" y="291"/>
                </a:lnTo>
                <a:lnTo>
                  <a:pt x="1082" y="278"/>
                </a:lnTo>
                <a:lnTo>
                  <a:pt x="1082" y="253"/>
                </a:lnTo>
                <a:lnTo>
                  <a:pt x="1082" y="228"/>
                </a:lnTo>
                <a:lnTo>
                  <a:pt x="1082" y="215"/>
                </a:lnTo>
                <a:lnTo>
                  <a:pt x="1082" y="202"/>
                </a:lnTo>
                <a:lnTo>
                  <a:pt x="1082" y="190"/>
                </a:lnTo>
                <a:lnTo>
                  <a:pt x="1082" y="177"/>
                </a:lnTo>
                <a:lnTo>
                  <a:pt x="1056" y="164"/>
                </a:lnTo>
                <a:lnTo>
                  <a:pt x="1031" y="152"/>
                </a:lnTo>
                <a:lnTo>
                  <a:pt x="993" y="152"/>
                </a:lnTo>
                <a:lnTo>
                  <a:pt x="942" y="139"/>
                </a:lnTo>
                <a:lnTo>
                  <a:pt x="916" y="139"/>
                </a:lnTo>
                <a:lnTo>
                  <a:pt x="878" y="152"/>
                </a:lnTo>
                <a:lnTo>
                  <a:pt x="840" y="152"/>
                </a:lnTo>
                <a:lnTo>
                  <a:pt x="789" y="152"/>
                </a:lnTo>
                <a:lnTo>
                  <a:pt x="726" y="152"/>
                </a:lnTo>
                <a:lnTo>
                  <a:pt x="662" y="164"/>
                </a:lnTo>
                <a:lnTo>
                  <a:pt x="598" y="164"/>
                </a:lnTo>
                <a:lnTo>
                  <a:pt x="522" y="177"/>
                </a:lnTo>
                <a:lnTo>
                  <a:pt x="433" y="190"/>
                </a:lnTo>
                <a:lnTo>
                  <a:pt x="357" y="202"/>
                </a:lnTo>
                <a:lnTo>
                  <a:pt x="293" y="215"/>
                </a:lnTo>
                <a:lnTo>
                  <a:pt x="217" y="215"/>
                </a:lnTo>
                <a:lnTo>
                  <a:pt x="166" y="228"/>
                </a:lnTo>
                <a:lnTo>
                  <a:pt x="102" y="228"/>
                </a:lnTo>
                <a:lnTo>
                  <a:pt x="51" y="228"/>
                </a:lnTo>
                <a:lnTo>
                  <a:pt x="0" y="240"/>
                </a:lnTo>
                <a:lnTo>
                  <a:pt x="0" y="139"/>
                </a:lnTo>
                <a:lnTo>
                  <a:pt x="13" y="139"/>
                </a:lnTo>
                <a:lnTo>
                  <a:pt x="26" y="139"/>
                </a:lnTo>
                <a:lnTo>
                  <a:pt x="39" y="139"/>
                </a:lnTo>
                <a:lnTo>
                  <a:pt x="51" y="139"/>
                </a:lnTo>
                <a:lnTo>
                  <a:pt x="77" y="139"/>
                </a:lnTo>
                <a:lnTo>
                  <a:pt x="102" y="139"/>
                </a:lnTo>
                <a:lnTo>
                  <a:pt x="128" y="126"/>
                </a:lnTo>
                <a:lnTo>
                  <a:pt x="153" y="126"/>
                </a:lnTo>
                <a:lnTo>
                  <a:pt x="191" y="126"/>
                </a:lnTo>
                <a:lnTo>
                  <a:pt x="229" y="126"/>
                </a:lnTo>
                <a:lnTo>
                  <a:pt x="268" y="114"/>
                </a:lnTo>
                <a:lnTo>
                  <a:pt x="306" y="114"/>
                </a:lnTo>
                <a:lnTo>
                  <a:pt x="357" y="101"/>
                </a:lnTo>
                <a:lnTo>
                  <a:pt x="395" y="101"/>
                </a:lnTo>
                <a:lnTo>
                  <a:pt x="458" y="88"/>
                </a:lnTo>
                <a:lnTo>
                  <a:pt x="509" y="88"/>
                </a:lnTo>
                <a:lnTo>
                  <a:pt x="560" y="76"/>
                </a:lnTo>
                <a:lnTo>
                  <a:pt x="611" y="76"/>
                </a:lnTo>
                <a:lnTo>
                  <a:pt x="662" y="63"/>
                </a:lnTo>
                <a:lnTo>
                  <a:pt x="713" y="63"/>
                </a:lnTo>
                <a:lnTo>
                  <a:pt x="751" y="63"/>
                </a:lnTo>
                <a:lnTo>
                  <a:pt x="789" y="50"/>
                </a:lnTo>
                <a:lnTo>
                  <a:pt x="827" y="50"/>
                </a:lnTo>
                <a:lnTo>
                  <a:pt x="853" y="50"/>
                </a:lnTo>
                <a:lnTo>
                  <a:pt x="878" y="38"/>
                </a:lnTo>
                <a:lnTo>
                  <a:pt x="904" y="38"/>
                </a:lnTo>
                <a:lnTo>
                  <a:pt x="929" y="38"/>
                </a:lnTo>
                <a:lnTo>
                  <a:pt x="942" y="25"/>
                </a:lnTo>
                <a:lnTo>
                  <a:pt x="967" y="25"/>
                </a:lnTo>
                <a:lnTo>
                  <a:pt x="980" y="25"/>
                </a:lnTo>
                <a:lnTo>
                  <a:pt x="993" y="12"/>
                </a:lnTo>
                <a:lnTo>
                  <a:pt x="1031" y="0"/>
                </a:lnTo>
                <a:lnTo>
                  <a:pt x="1044" y="0"/>
                </a:lnTo>
                <a:lnTo>
                  <a:pt x="1069" y="0"/>
                </a:lnTo>
                <a:lnTo>
                  <a:pt x="1082" y="0"/>
                </a:lnTo>
                <a:lnTo>
                  <a:pt x="1095" y="12"/>
                </a:lnTo>
                <a:lnTo>
                  <a:pt x="1120" y="12"/>
                </a:lnTo>
                <a:lnTo>
                  <a:pt x="1133" y="25"/>
                </a:lnTo>
                <a:lnTo>
                  <a:pt x="1158" y="38"/>
                </a:lnTo>
                <a:lnTo>
                  <a:pt x="1184" y="50"/>
                </a:lnTo>
                <a:lnTo>
                  <a:pt x="1222" y="63"/>
                </a:lnTo>
                <a:lnTo>
                  <a:pt x="1247" y="88"/>
                </a:lnTo>
                <a:lnTo>
                  <a:pt x="1285" y="114"/>
                </a:lnTo>
                <a:lnTo>
                  <a:pt x="1311" y="126"/>
                </a:lnTo>
                <a:lnTo>
                  <a:pt x="1324" y="139"/>
                </a:lnTo>
                <a:lnTo>
                  <a:pt x="1349" y="152"/>
                </a:lnTo>
                <a:lnTo>
                  <a:pt x="1362" y="164"/>
                </a:lnTo>
                <a:lnTo>
                  <a:pt x="1374" y="177"/>
                </a:lnTo>
                <a:lnTo>
                  <a:pt x="1374" y="190"/>
                </a:lnTo>
                <a:lnTo>
                  <a:pt x="1387" y="202"/>
                </a:lnTo>
                <a:lnTo>
                  <a:pt x="1374" y="215"/>
                </a:lnTo>
                <a:lnTo>
                  <a:pt x="1362" y="240"/>
                </a:lnTo>
                <a:lnTo>
                  <a:pt x="1349" y="253"/>
                </a:lnTo>
                <a:lnTo>
                  <a:pt x="1324" y="253"/>
                </a:lnTo>
                <a:lnTo>
                  <a:pt x="1324" y="266"/>
                </a:lnTo>
                <a:lnTo>
                  <a:pt x="1311" y="266"/>
                </a:lnTo>
                <a:lnTo>
                  <a:pt x="1311" y="278"/>
                </a:lnTo>
                <a:lnTo>
                  <a:pt x="1298" y="291"/>
                </a:lnTo>
                <a:lnTo>
                  <a:pt x="1285" y="304"/>
                </a:lnTo>
                <a:lnTo>
                  <a:pt x="1285" y="329"/>
                </a:lnTo>
                <a:lnTo>
                  <a:pt x="1273" y="342"/>
                </a:lnTo>
                <a:lnTo>
                  <a:pt x="1260" y="367"/>
                </a:lnTo>
                <a:lnTo>
                  <a:pt x="1247" y="392"/>
                </a:lnTo>
                <a:lnTo>
                  <a:pt x="1247" y="430"/>
                </a:lnTo>
                <a:lnTo>
                  <a:pt x="1235" y="456"/>
                </a:lnTo>
                <a:lnTo>
                  <a:pt x="1222" y="494"/>
                </a:lnTo>
                <a:lnTo>
                  <a:pt x="1209" y="532"/>
                </a:lnTo>
                <a:lnTo>
                  <a:pt x="1196" y="582"/>
                </a:lnTo>
                <a:lnTo>
                  <a:pt x="1196" y="620"/>
                </a:lnTo>
                <a:lnTo>
                  <a:pt x="1184" y="671"/>
                </a:lnTo>
                <a:lnTo>
                  <a:pt x="1171" y="722"/>
                </a:lnTo>
                <a:lnTo>
                  <a:pt x="1158" y="760"/>
                </a:lnTo>
                <a:lnTo>
                  <a:pt x="1145" y="798"/>
                </a:lnTo>
                <a:lnTo>
                  <a:pt x="1133" y="849"/>
                </a:lnTo>
                <a:lnTo>
                  <a:pt x="1120" y="874"/>
                </a:lnTo>
                <a:lnTo>
                  <a:pt x="1120" y="912"/>
                </a:lnTo>
                <a:lnTo>
                  <a:pt x="1107" y="937"/>
                </a:lnTo>
                <a:lnTo>
                  <a:pt x="1095" y="963"/>
                </a:lnTo>
                <a:lnTo>
                  <a:pt x="1095" y="988"/>
                </a:lnTo>
                <a:lnTo>
                  <a:pt x="1082" y="1013"/>
                </a:lnTo>
                <a:lnTo>
                  <a:pt x="1082" y="1026"/>
                </a:lnTo>
                <a:lnTo>
                  <a:pt x="1069" y="1039"/>
                </a:lnTo>
                <a:lnTo>
                  <a:pt x="1069" y="1051"/>
                </a:lnTo>
                <a:lnTo>
                  <a:pt x="1069" y="1064"/>
                </a:lnTo>
                <a:lnTo>
                  <a:pt x="1056" y="1064"/>
                </a:lnTo>
                <a:lnTo>
                  <a:pt x="1044" y="1064"/>
                </a:lnTo>
                <a:lnTo>
                  <a:pt x="1031" y="1064"/>
                </a:lnTo>
                <a:lnTo>
                  <a:pt x="1018" y="1051"/>
                </a:lnTo>
                <a:lnTo>
                  <a:pt x="1018" y="1039"/>
                </a:lnTo>
                <a:lnTo>
                  <a:pt x="1006" y="1026"/>
                </a:lnTo>
                <a:lnTo>
                  <a:pt x="993" y="1013"/>
                </a:lnTo>
                <a:lnTo>
                  <a:pt x="980" y="97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0" name="Freeform 44"/>
          <p:cNvSpPr/>
          <p:nvPr/>
        </p:nvSpPr>
        <p:spPr bwMode="auto">
          <a:xfrm>
            <a:off x="6583364" y="3100917"/>
            <a:ext cx="477837" cy="150283"/>
          </a:xfrm>
          <a:custGeom>
            <a:avLst/>
            <a:gdLst>
              <a:gd name="T0" fmla="*/ 2147483647 w 751"/>
              <a:gd name="T1" fmla="*/ 2147483647 h 177"/>
              <a:gd name="T2" fmla="*/ 2147483647 w 751"/>
              <a:gd name="T3" fmla="*/ 2147483647 h 177"/>
              <a:gd name="T4" fmla="*/ 2147483647 w 751"/>
              <a:gd name="T5" fmla="*/ 2147483647 h 177"/>
              <a:gd name="T6" fmla="*/ 2147483647 w 751"/>
              <a:gd name="T7" fmla="*/ 2147483647 h 177"/>
              <a:gd name="T8" fmla="*/ 2147483647 w 751"/>
              <a:gd name="T9" fmla="*/ 2147483647 h 177"/>
              <a:gd name="T10" fmla="*/ 2147483647 w 751"/>
              <a:gd name="T11" fmla="*/ 0 h 177"/>
              <a:gd name="T12" fmla="*/ 2147483647 w 751"/>
              <a:gd name="T13" fmla="*/ 0 h 177"/>
              <a:gd name="T14" fmla="*/ 2147483647 w 751"/>
              <a:gd name="T15" fmla="*/ 0 h 177"/>
              <a:gd name="T16" fmla="*/ 2147483647 w 751"/>
              <a:gd name="T17" fmla="*/ 0 h 177"/>
              <a:gd name="T18" fmla="*/ 2147483647 w 751"/>
              <a:gd name="T19" fmla="*/ 0 h 177"/>
              <a:gd name="T20" fmla="*/ 2147483647 w 751"/>
              <a:gd name="T21" fmla="*/ 2147483647 h 177"/>
              <a:gd name="T22" fmla="*/ 2147483647 w 751"/>
              <a:gd name="T23" fmla="*/ 2147483647 h 177"/>
              <a:gd name="T24" fmla="*/ 2147483647 w 751"/>
              <a:gd name="T25" fmla="*/ 2147483647 h 177"/>
              <a:gd name="T26" fmla="*/ 2147483647 w 751"/>
              <a:gd name="T27" fmla="*/ 2147483647 h 177"/>
              <a:gd name="T28" fmla="*/ 2147483647 w 751"/>
              <a:gd name="T29" fmla="*/ 2147483647 h 177"/>
              <a:gd name="T30" fmla="*/ 2147483647 w 751"/>
              <a:gd name="T31" fmla="*/ 2147483647 h 177"/>
              <a:gd name="T32" fmla="*/ 2147483647 w 751"/>
              <a:gd name="T33" fmla="*/ 2147483647 h 177"/>
              <a:gd name="T34" fmla="*/ 2147483647 w 751"/>
              <a:gd name="T35" fmla="*/ 2147483647 h 177"/>
              <a:gd name="T36" fmla="*/ 2147483647 w 751"/>
              <a:gd name="T37" fmla="*/ 2147483647 h 177"/>
              <a:gd name="T38" fmla="*/ 2147483647 w 751"/>
              <a:gd name="T39" fmla="*/ 2147483647 h 177"/>
              <a:gd name="T40" fmla="*/ 2147483647 w 751"/>
              <a:gd name="T41" fmla="*/ 2147483647 h 177"/>
              <a:gd name="T42" fmla="*/ 2147483647 w 751"/>
              <a:gd name="T43" fmla="*/ 2147483647 h 177"/>
              <a:gd name="T44" fmla="*/ 2147483647 w 751"/>
              <a:gd name="T45" fmla="*/ 2147483647 h 177"/>
              <a:gd name="T46" fmla="*/ 2147483647 w 751"/>
              <a:gd name="T47" fmla="*/ 2147483647 h 177"/>
              <a:gd name="T48" fmla="*/ 2147483647 w 751"/>
              <a:gd name="T49" fmla="*/ 2147483647 h 177"/>
              <a:gd name="T50" fmla="*/ 2147483647 w 751"/>
              <a:gd name="T51" fmla="*/ 2147483647 h 177"/>
              <a:gd name="T52" fmla="*/ 2147483647 w 751"/>
              <a:gd name="T53" fmla="*/ 2147483647 h 177"/>
              <a:gd name="T54" fmla="*/ 2147483647 w 751"/>
              <a:gd name="T55" fmla="*/ 2147483647 h 177"/>
              <a:gd name="T56" fmla="*/ 2147483647 w 751"/>
              <a:gd name="T57" fmla="*/ 2147483647 h 177"/>
              <a:gd name="T58" fmla="*/ 2147483647 w 751"/>
              <a:gd name="T59" fmla="*/ 2147483647 h 177"/>
              <a:gd name="T60" fmla="*/ 2147483647 w 751"/>
              <a:gd name="T61" fmla="*/ 2147483647 h 177"/>
              <a:gd name="T62" fmla="*/ 2147483647 w 751"/>
              <a:gd name="T63" fmla="*/ 2147483647 h 177"/>
              <a:gd name="T64" fmla="*/ 2147483647 w 751"/>
              <a:gd name="T65" fmla="*/ 2147483647 h 177"/>
              <a:gd name="T66" fmla="*/ 2147483647 w 751"/>
              <a:gd name="T67" fmla="*/ 2147483647 h 177"/>
              <a:gd name="T68" fmla="*/ 2147483647 w 751"/>
              <a:gd name="T69" fmla="*/ 2147483647 h 177"/>
              <a:gd name="T70" fmla="*/ 2147483647 w 751"/>
              <a:gd name="T71" fmla="*/ 2147483647 h 177"/>
              <a:gd name="T72" fmla="*/ 2147483647 w 751"/>
              <a:gd name="T73" fmla="*/ 2147483647 h 177"/>
              <a:gd name="T74" fmla="*/ 2147483647 w 751"/>
              <a:gd name="T75" fmla="*/ 2147483647 h 177"/>
              <a:gd name="T76" fmla="*/ 2147483647 w 751"/>
              <a:gd name="T77" fmla="*/ 2147483647 h 177"/>
              <a:gd name="T78" fmla="*/ 2147483647 w 751"/>
              <a:gd name="T79" fmla="*/ 2147483647 h 177"/>
              <a:gd name="T80" fmla="*/ 2147483647 w 751"/>
              <a:gd name="T81" fmla="*/ 2147483647 h 177"/>
              <a:gd name="T82" fmla="*/ 2147483647 w 751"/>
              <a:gd name="T83" fmla="*/ 2147483647 h 177"/>
              <a:gd name="T84" fmla="*/ 2147483647 w 751"/>
              <a:gd name="T85" fmla="*/ 2147483647 h 177"/>
              <a:gd name="T86" fmla="*/ 2147483647 w 751"/>
              <a:gd name="T87" fmla="*/ 2147483647 h 177"/>
              <a:gd name="T88" fmla="*/ 2147483647 w 751"/>
              <a:gd name="T89" fmla="*/ 2147483647 h 177"/>
              <a:gd name="T90" fmla="*/ 2147483647 w 751"/>
              <a:gd name="T91" fmla="*/ 2147483647 h 177"/>
              <a:gd name="T92" fmla="*/ 0 w 751"/>
              <a:gd name="T93" fmla="*/ 2147483647 h 177"/>
              <a:gd name="T94" fmla="*/ 0 w 751"/>
              <a:gd name="T95" fmla="*/ 2147483647 h 177"/>
              <a:gd name="T96" fmla="*/ 0 w 751"/>
              <a:gd name="T97" fmla="*/ 2147483647 h 177"/>
              <a:gd name="T98" fmla="*/ 2147483647 w 751"/>
              <a:gd name="T99" fmla="*/ 2147483647 h 177"/>
              <a:gd name="T100" fmla="*/ 2147483647 w 751"/>
              <a:gd name="T101" fmla="*/ 2147483647 h 177"/>
              <a:gd name="T102" fmla="*/ 2147483647 w 751"/>
              <a:gd name="T103" fmla="*/ 2147483647 h 177"/>
              <a:gd name="T104" fmla="*/ 2147483647 w 751"/>
              <a:gd name="T105" fmla="*/ 2147483647 h 177"/>
              <a:gd name="T106" fmla="*/ 2147483647 w 751"/>
              <a:gd name="T107" fmla="*/ 2147483647 h 177"/>
              <a:gd name="T108" fmla="*/ 2147483647 w 751"/>
              <a:gd name="T109" fmla="*/ 2147483647 h 177"/>
              <a:gd name="T110" fmla="*/ 2147483647 w 751"/>
              <a:gd name="T111" fmla="*/ 2147483647 h 177"/>
              <a:gd name="T112" fmla="*/ 2147483647 w 751"/>
              <a:gd name="T113" fmla="*/ 2147483647 h 177"/>
              <a:gd name="T114" fmla="*/ 2147483647 w 751"/>
              <a:gd name="T115" fmla="*/ 2147483647 h 177"/>
              <a:gd name="T116" fmla="*/ 2147483647 w 751"/>
              <a:gd name="T117" fmla="*/ 2147483647 h 177"/>
              <a:gd name="T118" fmla="*/ 2147483647 w 751"/>
              <a:gd name="T119" fmla="*/ 2147483647 h 177"/>
              <a:gd name="T120" fmla="*/ 2147483647 w 751"/>
              <a:gd name="T121" fmla="*/ 2147483647 h 177"/>
              <a:gd name="T122" fmla="*/ 2147483647 w 751"/>
              <a:gd name="T123" fmla="*/ 2147483647 h 17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1"/>
              <a:gd name="T187" fmla="*/ 0 h 177"/>
              <a:gd name="T188" fmla="*/ 751 w 751"/>
              <a:gd name="T189" fmla="*/ 177 h 17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1" h="177">
                <a:moveTo>
                  <a:pt x="344" y="50"/>
                </a:moveTo>
                <a:lnTo>
                  <a:pt x="394" y="38"/>
                </a:lnTo>
                <a:lnTo>
                  <a:pt x="445" y="25"/>
                </a:lnTo>
                <a:lnTo>
                  <a:pt x="483" y="12"/>
                </a:lnTo>
                <a:lnTo>
                  <a:pt x="522" y="12"/>
                </a:lnTo>
                <a:lnTo>
                  <a:pt x="560" y="0"/>
                </a:lnTo>
                <a:lnTo>
                  <a:pt x="585" y="0"/>
                </a:lnTo>
                <a:lnTo>
                  <a:pt x="598" y="0"/>
                </a:lnTo>
                <a:lnTo>
                  <a:pt x="623" y="0"/>
                </a:lnTo>
                <a:lnTo>
                  <a:pt x="636" y="0"/>
                </a:lnTo>
                <a:lnTo>
                  <a:pt x="662" y="12"/>
                </a:lnTo>
                <a:lnTo>
                  <a:pt x="687" y="25"/>
                </a:lnTo>
                <a:lnTo>
                  <a:pt x="712" y="38"/>
                </a:lnTo>
                <a:lnTo>
                  <a:pt x="725" y="63"/>
                </a:lnTo>
                <a:lnTo>
                  <a:pt x="738" y="76"/>
                </a:lnTo>
                <a:lnTo>
                  <a:pt x="751" y="88"/>
                </a:lnTo>
                <a:lnTo>
                  <a:pt x="751" y="101"/>
                </a:lnTo>
                <a:lnTo>
                  <a:pt x="751" y="114"/>
                </a:lnTo>
                <a:lnTo>
                  <a:pt x="738" y="114"/>
                </a:lnTo>
                <a:lnTo>
                  <a:pt x="725" y="126"/>
                </a:lnTo>
                <a:lnTo>
                  <a:pt x="712" y="126"/>
                </a:lnTo>
                <a:lnTo>
                  <a:pt x="687" y="126"/>
                </a:lnTo>
                <a:lnTo>
                  <a:pt x="674" y="126"/>
                </a:lnTo>
                <a:lnTo>
                  <a:pt x="636" y="126"/>
                </a:lnTo>
                <a:lnTo>
                  <a:pt x="598" y="139"/>
                </a:lnTo>
                <a:lnTo>
                  <a:pt x="560" y="139"/>
                </a:lnTo>
                <a:lnTo>
                  <a:pt x="522" y="152"/>
                </a:lnTo>
                <a:lnTo>
                  <a:pt x="471" y="152"/>
                </a:lnTo>
                <a:lnTo>
                  <a:pt x="420" y="164"/>
                </a:lnTo>
                <a:lnTo>
                  <a:pt x="356" y="164"/>
                </a:lnTo>
                <a:lnTo>
                  <a:pt x="280" y="177"/>
                </a:lnTo>
                <a:lnTo>
                  <a:pt x="242" y="177"/>
                </a:lnTo>
                <a:lnTo>
                  <a:pt x="216" y="177"/>
                </a:lnTo>
                <a:lnTo>
                  <a:pt x="178" y="177"/>
                </a:lnTo>
                <a:lnTo>
                  <a:pt x="153" y="177"/>
                </a:lnTo>
                <a:lnTo>
                  <a:pt x="140" y="177"/>
                </a:lnTo>
                <a:lnTo>
                  <a:pt x="115" y="177"/>
                </a:lnTo>
                <a:lnTo>
                  <a:pt x="102" y="177"/>
                </a:lnTo>
                <a:lnTo>
                  <a:pt x="89" y="177"/>
                </a:lnTo>
                <a:lnTo>
                  <a:pt x="64" y="177"/>
                </a:lnTo>
                <a:lnTo>
                  <a:pt x="51" y="164"/>
                </a:lnTo>
                <a:lnTo>
                  <a:pt x="25" y="152"/>
                </a:lnTo>
                <a:lnTo>
                  <a:pt x="13" y="139"/>
                </a:lnTo>
                <a:lnTo>
                  <a:pt x="0" y="126"/>
                </a:lnTo>
                <a:lnTo>
                  <a:pt x="0" y="114"/>
                </a:lnTo>
                <a:lnTo>
                  <a:pt x="13" y="114"/>
                </a:lnTo>
                <a:lnTo>
                  <a:pt x="25" y="101"/>
                </a:lnTo>
                <a:lnTo>
                  <a:pt x="38" y="101"/>
                </a:lnTo>
                <a:lnTo>
                  <a:pt x="51" y="88"/>
                </a:lnTo>
                <a:lnTo>
                  <a:pt x="76" y="88"/>
                </a:lnTo>
                <a:lnTo>
                  <a:pt x="102" y="88"/>
                </a:lnTo>
                <a:lnTo>
                  <a:pt x="127" y="76"/>
                </a:lnTo>
                <a:lnTo>
                  <a:pt x="165" y="76"/>
                </a:lnTo>
                <a:lnTo>
                  <a:pt x="204" y="63"/>
                </a:lnTo>
                <a:lnTo>
                  <a:pt x="242" y="63"/>
                </a:lnTo>
                <a:lnTo>
                  <a:pt x="293" y="50"/>
                </a:lnTo>
                <a:lnTo>
                  <a:pt x="344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1" name="Freeform 45"/>
          <p:cNvSpPr/>
          <p:nvPr/>
        </p:nvSpPr>
        <p:spPr bwMode="auto">
          <a:xfrm>
            <a:off x="6535738" y="3443818"/>
            <a:ext cx="565150" cy="139700"/>
          </a:xfrm>
          <a:custGeom>
            <a:avLst/>
            <a:gdLst>
              <a:gd name="T0" fmla="*/ 0 w 890"/>
              <a:gd name="T1" fmla="*/ 2147483647 h 165"/>
              <a:gd name="T2" fmla="*/ 0 w 890"/>
              <a:gd name="T3" fmla="*/ 2147483647 h 165"/>
              <a:gd name="T4" fmla="*/ 2147483647 w 890"/>
              <a:gd name="T5" fmla="*/ 2147483647 h 165"/>
              <a:gd name="T6" fmla="*/ 2147483647 w 890"/>
              <a:gd name="T7" fmla="*/ 2147483647 h 165"/>
              <a:gd name="T8" fmla="*/ 2147483647 w 890"/>
              <a:gd name="T9" fmla="*/ 2147483647 h 165"/>
              <a:gd name="T10" fmla="*/ 2147483647 w 890"/>
              <a:gd name="T11" fmla="*/ 2147483647 h 165"/>
              <a:gd name="T12" fmla="*/ 2147483647 w 890"/>
              <a:gd name="T13" fmla="*/ 2147483647 h 165"/>
              <a:gd name="T14" fmla="*/ 2147483647 w 890"/>
              <a:gd name="T15" fmla="*/ 2147483647 h 165"/>
              <a:gd name="T16" fmla="*/ 2147483647 w 890"/>
              <a:gd name="T17" fmla="*/ 2147483647 h 165"/>
              <a:gd name="T18" fmla="*/ 2147483647 w 890"/>
              <a:gd name="T19" fmla="*/ 2147483647 h 165"/>
              <a:gd name="T20" fmla="*/ 2147483647 w 890"/>
              <a:gd name="T21" fmla="*/ 2147483647 h 165"/>
              <a:gd name="T22" fmla="*/ 2147483647 w 890"/>
              <a:gd name="T23" fmla="*/ 0 h 165"/>
              <a:gd name="T24" fmla="*/ 2147483647 w 890"/>
              <a:gd name="T25" fmla="*/ 0 h 165"/>
              <a:gd name="T26" fmla="*/ 2147483647 w 890"/>
              <a:gd name="T27" fmla="*/ 0 h 165"/>
              <a:gd name="T28" fmla="*/ 2147483647 w 890"/>
              <a:gd name="T29" fmla="*/ 0 h 165"/>
              <a:gd name="T30" fmla="*/ 2147483647 w 890"/>
              <a:gd name="T31" fmla="*/ 0 h 165"/>
              <a:gd name="T32" fmla="*/ 2147483647 w 890"/>
              <a:gd name="T33" fmla="*/ 0 h 165"/>
              <a:gd name="T34" fmla="*/ 2147483647 w 890"/>
              <a:gd name="T35" fmla="*/ 0 h 165"/>
              <a:gd name="T36" fmla="*/ 2147483647 w 890"/>
              <a:gd name="T37" fmla="*/ 0 h 165"/>
              <a:gd name="T38" fmla="*/ 2147483647 w 890"/>
              <a:gd name="T39" fmla="*/ 0 h 165"/>
              <a:gd name="T40" fmla="*/ 2147483647 w 890"/>
              <a:gd name="T41" fmla="*/ 2147483647 h 165"/>
              <a:gd name="T42" fmla="*/ 2147483647 w 890"/>
              <a:gd name="T43" fmla="*/ 2147483647 h 165"/>
              <a:gd name="T44" fmla="*/ 2147483647 w 890"/>
              <a:gd name="T45" fmla="*/ 2147483647 h 165"/>
              <a:gd name="T46" fmla="*/ 2147483647 w 890"/>
              <a:gd name="T47" fmla="*/ 2147483647 h 165"/>
              <a:gd name="T48" fmla="*/ 2147483647 w 890"/>
              <a:gd name="T49" fmla="*/ 2147483647 h 165"/>
              <a:gd name="T50" fmla="*/ 2147483647 w 890"/>
              <a:gd name="T51" fmla="*/ 2147483647 h 165"/>
              <a:gd name="T52" fmla="*/ 2147483647 w 890"/>
              <a:gd name="T53" fmla="*/ 2147483647 h 165"/>
              <a:gd name="T54" fmla="*/ 2147483647 w 890"/>
              <a:gd name="T55" fmla="*/ 2147483647 h 165"/>
              <a:gd name="T56" fmla="*/ 2147483647 w 890"/>
              <a:gd name="T57" fmla="*/ 2147483647 h 165"/>
              <a:gd name="T58" fmla="*/ 2147483647 w 890"/>
              <a:gd name="T59" fmla="*/ 2147483647 h 165"/>
              <a:gd name="T60" fmla="*/ 2147483647 w 890"/>
              <a:gd name="T61" fmla="*/ 2147483647 h 165"/>
              <a:gd name="T62" fmla="*/ 2147483647 w 890"/>
              <a:gd name="T63" fmla="*/ 2147483647 h 165"/>
              <a:gd name="T64" fmla="*/ 2147483647 w 890"/>
              <a:gd name="T65" fmla="*/ 2147483647 h 165"/>
              <a:gd name="T66" fmla="*/ 2147483647 w 890"/>
              <a:gd name="T67" fmla="*/ 2147483647 h 165"/>
              <a:gd name="T68" fmla="*/ 2147483647 w 890"/>
              <a:gd name="T69" fmla="*/ 2147483647 h 165"/>
              <a:gd name="T70" fmla="*/ 2147483647 w 890"/>
              <a:gd name="T71" fmla="*/ 2147483647 h 165"/>
              <a:gd name="T72" fmla="*/ 0 w 890"/>
              <a:gd name="T73" fmla="*/ 2147483647 h 165"/>
              <a:gd name="T74" fmla="*/ 0 w 890"/>
              <a:gd name="T75" fmla="*/ 2147483647 h 1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90"/>
              <a:gd name="T115" fmla="*/ 0 h 165"/>
              <a:gd name="T116" fmla="*/ 890 w 890"/>
              <a:gd name="T117" fmla="*/ 165 h 16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90" h="165">
                <a:moveTo>
                  <a:pt x="0" y="165"/>
                </a:moveTo>
                <a:lnTo>
                  <a:pt x="0" y="64"/>
                </a:lnTo>
                <a:lnTo>
                  <a:pt x="76" y="51"/>
                </a:lnTo>
                <a:lnTo>
                  <a:pt x="140" y="51"/>
                </a:lnTo>
                <a:lnTo>
                  <a:pt x="216" y="38"/>
                </a:lnTo>
                <a:lnTo>
                  <a:pt x="280" y="38"/>
                </a:lnTo>
                <a:lnTo>
                  <a:pt x="330" y="26"/>
                </a:lnTo>
                <a:lnTo>
                  <a:pt x="394" y="26"/>
                </a:lnTo>
                <a:lnTo>
                  <a:pt x="445" y="13"/>
                </a:lnTo>
                <a:lnTo>
                  <a:pt x="483" y="13"/>
                </a:lnTo>
                <a:lnTo>
                  <a:pt x="534" y="13"/>
                </a:lnTo>
                <a:lnTo>
                  <a:pt x="572" y="0"/>
                </a:lnTo>
                <a:lnTo>
                  <a:pt x="598" y="0"/>
                </a:lnTo>
                <a:lnTo>
                  <a:pt x="623" y="0"/>
                </a:lnTo>
                <a:lnTo>
                  <a:pt x="649" y="0"/>
                </a:lnTo>
                <a:lnTo>
                  <a:pt x="674" y="0"/>
                </a:lnTo>
                <a:lnTo>
                  <a:pt x="687" y="0"/>
                </a:lnTo>
                <a:lnTo>
                  <a:pt x="699" y="0"/>
                </a:lnTo>
                <a:lnTo>
                  <a:pt x="750" y="0"/>
                </a:lnTo>
                <a:lnTo>
                  <a:pt x="788" y="0"/>
                </a:lnTo>
                <a:lnTo>
                  <a:pt x="839" y="13"/>
                </a:lnTo>
                <a:lnTo>
                  <a:pt x="890" y="26"/>
                </a:lnTo>
                <a:lnTo>
                  <a:pt x="890" y="114"/>
                </a:lnTo>
                <a:lnTo>
                  <a:pt x="852" y="114"/>
                </a:lnTo>
                <a:lnTo>
                  <a:pt x="814" y="114"/>
                </a:lnTo>
                <a:lnTo>
                  <a:pt x="763" y="114"/>
                </a:lnTo>
                <a:lnTo>
                  <a:pt x="725" y="114"/>
                </a:lnTo>
                <a:lnTo>
                  <a:pt x="674" y="114"/>
                </a:lnTo>
                <a:lnTo>
                  <a:pt x="623" y="114"/>
                </a:lnTo>
                <a:lnTo>
                  <a:pt x="572" y="127"/>
                </a:lnTo>
                <a:lnTo>
                  <a:pt x="521" y="127"/>
                </a:lnTo>
                <a:lnTo>
                  <a:pt x="458" y="127"/>
                </a:lnTo>
                <a:lnTo>
                  <a:pt x="407" y="127"/>
                </a:lnTo>
                <a:lnTo>
                  <a:pt x="343" y="140"/>
                </a:lnTo>
                <a:lnTo>
                  <a:pt x="280" y="140"/>
                </a:lnTo>
                <a:lnTo>
                  <a:pt x="140" y="152"/>
                </a:lnTo>
                <a:lnTo>
                  <a:pt x="0" y="1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9" name="Freeform 43"/>
          <p:cNvSpPr/>
          <p:nvPr/>
        </p:nvSpPr>
        <p:spPr bwMode="auto">
          <a:xfrm>
            <a:off x="6769100" y="2842684"/>
            <a:ext cx="96838" cy="1310216"/>
          </a:xfrm>
          <a:custGeom>
            <a:avLst/>
            <a:gdLst>
              <a:gd name="T0" fmla="*/ 2147483647 w 152"/>
              <a:gd name="T1" fmla="*/ 2147483647 h 1546"/>
              <a:gd name="T2" fmla="*/ 2147483647 w 152"/>
              <a:gd name="T3" fmla="*/ 2147483647 h 1546"/>
              <a:gd name="T4" fmla="*/ 2147483647 w 152"/>
              <a:gd name="T5" fmla="*/ 2147483647 h 1546"/>
              <a:gd name="T6" fmla="*/ 2147483647 w 152"/>
              <a:gd name="T7" fmla="*/ 2147483647 h 1546"/>
              <a:gd name="T8" fmla="*/ 2147483647 w 152"/>
              <a:gd name="T9" fmla="*/ 2147483647 h 1546"/>
              <a:gd name="T10" fmla="*/ 2147483647 w 152"/>
              <a:gd name="T11" fmla="*/ 2147483647 h 1546"/>
              <a:gd name="T12" fmla="*/ 2147483647 w 152"/>
              <a:gd name="T13" fmla="*/ 2147483647 h 1546"/>
              <a:gd name="T14" fmla="*/ 2147483647 w 152"/>
              <a:gd name="T15" fmla="*/ 2147483647 h 1546"/>
              <a:gd name="T16" fmla="*/ 2147483647 w 152"/>
              <a:gd name="T17" fmla="*/ 2147483647 h 1546"/>
              <a:gd name="T18" fmla="*/ 2147483647 w 152"/>
              <a:gd name="T19" fmla="*/ 2147483647 h 1546"/>
              <a:gd name="T20" fmla="*/ 2147483647 w 152"/>
              <a:gd name="T21" fmla="*/ 2147483647 h 1546"/>
              <a:gd name="T22" fmla="*/ 2147483647 w 152"/>
              <a:gd name="T23" fmla="*/ 2147483647 h 1546"/>
              <a:gd name="T24" fmla="*/ 2147483647 w 152"/>
              <a:gd name="T25" fmla="*/ 2147483647 h 1546"/>
              <a:gd name="T26" fmla="*/ 2147483647 w 152"/>
              <a:gd name="T27" fmla="*/ 2147483647 h 1546"/>
              <a:gd name="T28" fmla="*/ 2147483647 w 152"/>
              <a:gd name="T29" fmla="*/ 2147483647 h 1546"/>
              <a:gd name="T30" fmla="*/ 2147483647 w 152"/>
              <a:gd name="T31" fmla="*/ 2147483647 h 1546"/>
              <a:gd name="T32" fmla="*/ 2147483647 w 152"/>
              <a:gd name="T33" fmla="*/ 2147483647 h 1546"/>
              <a:gd name="T34" fmla="*/ 2147483647 w 152"/>
              <a:gd name="T35" fmla="*/ 2147483647 h 1546"/>
              <a:gd name="T36" fmla="*/ 2147483647 w 152"/>
              <a:gd name="T37" fmla="*/ 2147483647 h 1546"/>
              <a:gd name="T38" fmla="*/ 2147483647 w 152"/>
              <a:gd name="T39" fmla="*/ 2147483647 h 1546"/>
              <a:gd name="T40" fmla="*/ 2147483647 w 152"/>
              <a:gd name="T41" fmla="*/ 2147483647 h 1546"/>
              <a:gd name="T42" fmla="*/ 2147483647 w 152"/>
              <a:gd name="T43" fmla="*/ 2147483647 h 1546"/>
              <a:gd name="T44" fmla="*/ 2147483647 w 152"/>
              <a:gd name="T45" fmla="*/ 2147483647 h 1546"/>
              <a:gd name="T46" fmla="*/ 2147483647 w 152"/>
              <a:gd name="T47" fmla="*/ 2147483647 h 1546"/>
              <a:gd name="T48" fmla="*/ 2147483647 w 152"/>
              <a:gd name="T49" fmla="*/ 2147483647 h 1546"/>
              <a:gd name="T50" fmla="*/ 0 w 152"/>
              <a:gd name="T51" fmla="*/ 2147483647 h 1546"/>
              <a:gd name="T52" fmla="*/ 0 w 152"/>
              <a:gd name="T53" fmla="*/ 2147483647 h 1546"/>
              <a:gd name="T54" fmla="*/ 0 w 152"/>
              <a:gd name="T55" fmla="*/ 2147483647 h 1546"/>
              <a:gd name="T56" fmla="*/ 0 w 152"/>
              <a:gd name="T57" fmla="*/ 2147483647 h 1546"/>
              <a:gd name="T58" fmla="*/ 0 w 152"/>
              <a:gd name="T59" fmla="*/ 2147483647 h 1546"/>
              <a:gd name="T60" fmla="*/ 0 w 152"/>
              <a:gd name="T61" fmla="*/ 2147483647 h 1546"/>
              <a:gd name="T62" fmla="*/ 0 w 152"/>
              <a:gd name="T63" fmla="*/ 2147483647 h 1546"/>
              <a:gd name="T64" fmla="*/ 0 w 152"/>
              <a:gd name="T65" fmla="*/ 2147483647 h 1546"/>
              <a:gd name="T66" fmla="*/ 2147483647 w 152"/>
              <a:gd name="T67" fmla="*/ 0 h 1546"/>
              <a:gd name="T68" fmla="*/ 2147483647 w 152"/>
              <a:gd name="T69" fmla="*/ 2147483647 h 1546"/>
              <a:gd name="T70" fmla="*/ 2147483647 w 152"/>
              <a:gd name="T71" fmla="*/ 2147483647 h 1546"/>
              <a:gd name="T72" fmla="*/ 2147483647 w 152"/>
              <a:gd name="T73" fmla="*/ 2147483647 h 1546"/>
              <a:gd name="T74" fmla="*/ 2147483647 w 152"/>
              <a:gd name="T75" fmla="*/ 2147483647 h 1546"/>
              <a:gd name="T76" fmla="*/ 2147483647 w 152"/>
              <a:gd name="T77" fmla="*/ 2147483647 h 1546"/>
              <a:gd name="T78" fmla="*/ 2147483647 w 152"/>
              <a:gd name="T79" fmla="*/ 2147483647 h 1546"/>
              <a:gd name="T80" fmla="*/ 2147483647 w 152"/>
              <a:gd name="T81" fmla="*/ 2147483647 h 1546"/>
              <a:gd name="T82" fmla="*/ 2147483647 w 152"/>
              <a:gd name="T83" fmla="*/ 2147483647 h 1546"/>
              <a:gd name="T84" fmla="*/ 2147483647 w 152"/>
              <a:gd name="T85" fmla="*/ 2147483647 h 1546"/>
              <a:gd name="T86" fmla="*/ 2147483647 w 152"/>
              <a:gd name="T87" fmla="*/ 2147483647 h 1546"/>
              <a:gd name="T88" fmla="*/ 2147483647 w 152"/>
              <a:gd name="T89" fmla="*/ 2147483647 h 1546"/>
              <a:gd name="T90" fmla="*/ 2147483647 w 152"/>
              <a:gd name="T91" fmla="*/ 2147483647 h 1546"/>
              <a:gd name="T92" fmla="*/ 2147483647 w 152"/>
              <a:gd name="T93" fmla="*/ 2147483647 h 154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2"/>
              <a:gd name="T142" fmla="*/ 0 h 1546"/>
              <a:gd name="T143" fmla="*/ 152 w 152"/>
              <a:gd name="T144" fmla="*/ 1546 h 154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2" h="1546">
                <a:moveTo>
                  <a:pt x="114" y="1330"/>
                </a:moveTo>
                <a:lnTo>
                  <a:pt x="101" y="1381"/>
                </a:lnTo>
                <a:lnTo>
                  <a:pt x="101" y="1431"/>
                </a:lnTo>
                <a:lnTo>
                  <a:pt x="101" y="1469"/>
                </a:lnTo>
                <a:lnTo>
                  <a:pt x="89" y="1495"/>
                </a:lnTo>
                <a:lnTo>
                  <a:pt x="89" y="1520"/>
                </a:lnTo>
                <a:lnTo>
                  <a:pt x="76" y="1533"/>
                </a:lnTo>
                <a:lnTo>
                  <a:pt x="76" y="1546"/>
                </a:lnTo>
                <a:lnTo>
                  <a:pt x="63" y="1546"/>
                </a:lnTo>
                <a:lnTo>
                  <a:pt x="51" y="1533"/>
                </a:lnTo>
                <a:lnTo>
                  <a:pt x="51" y="1520"/>
                </a:lnTo>
                <a:lnTo>
                  <a:pt x="38" y="1507"/>
                </a:lnTo>
                <a:lnTo>
                  <a:pt x="38" y="1482"/>
                </a:lnTo>
                <a:lnTo>
                  <a:pt x="25" y="1457"/>
                </a:lnTo>
                <a:lnTo>
                  <a:pt x="25" y="1419"/>
                </a:lnTo>
                <a:lnTo>
                  <a:pt x="25" y="1381"/>
                </a:lnTo>
                <a:lnTo>
                  <a:pt x="25" y="1355"/>
                </a:lnTo>
                <a:lnTo>
                  <a:pt x="12" y="1317"/>
                </a:lnTo>
                <a:lnTo>
                  <a:pt x="12" y="1279"/>
                </a:lnTo>
                <a:lnTo>
                  <a:pt x="12" y="1229"/>
                </a:lnTo>
                <a:lnTo>
                  <a:pt x="12" y="1178"/>
                </a:lnTo>
                <a:lnTo>
                  <a:pt x="12" y="1115"/>
                </a:lnTo>
                <a:lnTo>
                  <a:pt x="12" y="1039"/>
                </a:lnTo>
                <a:lnTo>
                  <a:pt x="12" y="963"/>
                </a:lnTo>
                <a:lnTo>
                  <a:pt x="0" y="874"/>
                </a:lnTo>
                <a:lnTo>
                  <a:pt x="0" y="773"/>
                </a:lnTo>
                <a:lnTo>
                  <a:pt x="0" y="671"/>
                </a:lnTo>
                <a:lnTo>
                  <a:pt x="0" y="557"/>
                </a:lnTo>
                <a:lnTo>
                  <a:pt x="0" y="443"/>
                </a:lnTo>
                <a:lnTo>
                  <a:pt x="0" y="316"/>
                </a:lnTo>
                <a:lnTo>
                  <a:pt x="0" y="177"/>
                </a:lnTo>
                <a:lnTo>
                  <a:pt x="0" y="25"/>
                </a:lnTo>
                <a:lnTo>
                  <a:pt x="152" y="0"/>
                </a:lnTo>
                <a:lnTo>
                  <a:pt x="152" y="177"/>
                </a:lnTo>
                <a:lnTo>
                  <a:pt x="140" y="367"/>
                </a:lnTo>
                <a:lnTo>
                  <a:pt x="140" y="544"/>
                </a:lnTo>
                <a:lnTo>
                  <a:pt x="140" y="735"/>
                </a:lnTo>
                <a:lnTo>
                  <a:pt x="140" y="823"/>
                </a:lnTo>
                <a:lnTo>
                  <a:pt x="127" y="912"/>
                </a:lnTo>
                <a:lnTo>
                  <a:pt x="127" y="1001"/>
                </a:lnTo>
                <a:lnTo>
                  <a:pt x="127" y="1077"/>
                </a:lnTo>
                <a:lnTo>
                  <a:pt x="127" y="1140"/>
                </a:lnTo>
                <a:lnTo>
                  <a:pt x="114" y="1216"/>
                </a:lnTo>
                <a:lnTo>
                  <a:pt x="114" y="1279"/>
                </a:lnTo>
                <a:lnTo>
                  <a:pt x="114" y="133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5" name="Freeform 39"/>
          <p:cNvSpPr/>
          <p:nvPr/>
        </p:nvSpPr>
        <p:spPr bwMode="auto">
          <a:xfrm>
            <a:off x="6115050" y="2489201"/>
            <a:ext cx="1308100" cy="1835151"/>
          </a:xfrm>
          <a:custGeom>
            <a:avLst/>
            <a:gdLst>
              <a:gd name="T0" fmla="*/ 2147483647 w 2061"/>
              <a:gd name="T1" fmla="*/ 2147483647 h 2167"/>
              <a:gd name="T2" fmla="*/ 0 w 2061"/>
              <a:gd name="T3" fmla="*/ 2147483647 h 2167"/>
              <a:gd name="T4" fmla="*/ 2147483647 w 2061"/>
              <a:gd name="T5" fmla="*/ 2147483647 h 2167"/>
              <a:gd name="T6" fmla="*/ 2147483647 w 2061"/>
              <a:gd name="T7" fmla="*/ 2147483647 h 2167"/>
              <a:gd name="T8" fmla="*/ 2147483647 w 2061"/>
              <a:gd name="T9" fmla="*/ 2147483647 h 2167"/>
              <a:gd name="T10" fmla="*/ 2147483647 w 2061"/>
              <a:gd name="T11" fmla="*/ 2147483647 h 2167"/>
              <a:gd name="T12" fmla="*/ 2147483647 w 2061"/>
              <a:gd name="T13" fmla="*/ 2147483647 h 2167"/>
              <a:gd name="T14" fmla="*/ 2147483647 w 2061"/>
              <a:gd name="T15" fmla="*/ 2147483647 h 2167"/>
              <a:gd name="T16" fmla="*/ 2147483647 w 2061"/>
              <a:gd name="T17" fmla="*/ 2147483647 h 2167"/>
              <a:gd name="T18" fmla="*/ 2147483647 w 2061"/>
              <a:gd name="T19" fmla="*/ 2147483647 h 2167"/>
              <a:gd name="T20" fmla="*/ 2147483647 w 2061"/>
              <a:gd name="T21" fmla="*/ 2147483647 h 2167"/>
              <a:gd name="T22" fmla="*/ 2147483647 w 2061"/>
              <a:gd name="T23" fmla="*/ 2147483647 h 2167"/>
              <a:gd name="T24" fmla="*/ 2147483647 w 2061"/>
              <a:gd name="T25" fmla="*/ 0 h 2167"/>
              <a:gd name="T26" fmla="*/ 2147483647 w 2061"/>
              <a:gd name="T27" fmla="*/ 2147483647 h 2167"/>
              <a:gd name="T28" fmla="*/ 2147483647 w 2061"/>
              <a:gd name="T29" fmla="*/ 2147483647 h 2167"/>
              <a:gd name="T30" fmla="*/ 2147483647 w 2061"/>
              <a:gd name="T31" fmla="*/ 2147483647 h 2167"/>
              <a:gd name="T32" fmla="*/ 2147483647 w 2061"/>
              <a:gd name="T33" fmla="*/ 2147483647 h 2167"/>
              <a:gd name="T34" fmla="*/ 2147483647 w 2061"/>
              <a:gd name="T35" fmla="*/ 2147483647 h 2167"/>
              <a:gd name="T36" fmla="*/ 2147483647 w 2061"/>
              <a:gd name="T37" fmla="*/ 2147483647 h 2167"/>
              <a:gd name="T38" fmla="*/ 2147483647 w 2061"/>
              <a:gd name="T39" fmla="*/ 2147483647 h 2167"/>
              <a:gd name="T40" fmla="*/ 2147483647 w 2061"/>
              <a:gd name="T41" fmla="*/ 2147483647 h 2167"/>
              <a:gd name="T42" fmla="*/ 2147483647 w 2061"/>
              <a:gd name="T43" fmla="*/ 2147483647 h 2167"/>
              <a:gd name="T44" fmla="*/ 2147483647 w 2061"/>
              <a:gd name="T45" fmla="*/ 2147483647 h 2167"/>
              <a:gd name="T46" fmla="*/ 2147483647 w 2061"/>
              <a:gd name="T47" fmla="*/ 2147483647 h 2167"/>
              <a:gd name="T48" fmla="*/ 2147483647 w 2061"/>
              <a:gd name="T49" fmla="*/ 2147483647 h 2167"/>
              <a:gd name="T50" fmla="*/ 2147483647 w 2061"/>
              <a:gd name="T51" fmla="*/ 2147483647 h 2167"/>
              <a:gd name="T52" fmla="*/ 2147483647 w 2061"/>
              <a:gd name="T53" fmla="*/ 2147483647 h 2167"/>
              <a:gd name="T54" fmla="*/ 2147483647 w 2061"/>
              <a:gd name="T55" fmla="*/ 2147483647 h 2167"/>
              <a:gd name="T56" fmla="*/ 2147483647 w 2061"/>
              <a:gd name="T57" fmla="*/ 2147483647 h 2167"/>
              <a:gd name="T58" fmla="*/ 2147483647 w 2061"/>
              <a:gd name="T59" fmla="*/ 2147483647 h 2167"/>
              <a:gd name="T60" fmla="*/ 2147483647 w 2061"/>
              <a:gd name="T61" fmla="*/ 2147483647 h 2167"/>
              <a:gd name="T62" fmla="*/ 2147483647 w 2061"/>
              <a:gd name="T63" fmla="*/ 2147483647 h 2167"/>
              <a:gd name="T64" fmla="*/ 2147483647 w 2061"/>
              <a:gd name="T65" fmla="*/ 2147483647 h 2167"/>
              <a:gd name="T66" fmla="*/ 2147483647 w 2061"/>
              <a:gd name="T67" fmla="*/ 2147483647 h 2167"/>
              <a:gd name="T68" fmla="*/ 2147483647 w 2061"/>
              <a:gd name="T69" fmla="*/ 2147483647 h 2167"/>
              <a:gd name="T70" fmla="*/ 2147483647 w 2061"/>
              <a:gd name="T71" fmla="*/ 2147483647 h 2167"/>
              <a:gd name="T72" fmla="*/ 2147483647 w 2061"/>
              <a:gd name="T73" fmla="*/ 2147483647 h 2167"/>
              <a:gd name="T74" fmla="*/ 2147483647 w 2061"/>
              <a:gd name="T75" fmla="*/ 2147483647 h 2167"/>
              <a:gd name="T76" fmla="*/ 2147483647 w 2061"/>
              <a:gd name="T77" fmla="*/ 2147483647 h 2167"/>
              <a:gd name="T78" fmla="*/ 2147483647 w 2061"/>
              <a:gd name="T79" fmla="*/ 2147483647 h 2167"/>
              <a:gd name="T80" fmla="*/ 2147483647 w 2061"/>
              <a:gd name="T81" fmla="*/ 2147483647 h 2167"/>
              <a:gd name="T82" fmla="*/ 2147483647 w 2061"/>
              <a:gd name="T83" fmla="*/ 2147483647 h 2167"/>
              <a:gd name="T84" fmla="*/ 2147483647 w 2061"/>
              <a:gd name="T85" fmla="*/ 2147483647 h 2167"/>
              <a:gd name="T86" fmla="*/ 2147483647 w 2061"/>
              <a:gd name="T87" fmla="*/ 2147483647 h 2167"/>
              <a:gd name="T88" fmla="*/ 2147483647 w 2061"/>
              <a:gd name="T89" fmla="*/ 2147483647 h 2167"/>
              <a:gd name="T90" fmla="*/ 2147483647 w 2061"/>
              <a:gd name="T91" fmla="*/ 2147483647 h 2167"/>
              <a:gd name="T92" fmla="*/ 2147483647 w 2061"/>
              <a:gd name="T93" fmla="*/ 2147483647 h 2167"/>
              <a:gd name="T94" fmla="*/ 2147483647 w 2061"/>
              <a:gd name="T95" fmla="*/ 2147483647 h 21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61"/>
              <a:gd name="T145" fmla="*/ 0 h 2167"/>
              <a:gd name="T146" fmla="*/ 2061 w 2061"/>
              <a:gd name="T147" fmla="*/ 2167 h 21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61" h="2167">
                <a:moveTo>
                  <a:pt x="127" y="2167"/>
                </a:moveTo>
                <a:lnTo>
                  <a:pt x="115" y="2155"/>
                </a:lnTo>
                <a:lnTo>
                  <a:pt x="102" y="2142"/>
                </a:lnTo>
                <a:lnTo>
                  <a:pt x="76" y="2129"/>
                </a:lnTo>
                <a:lnTo>
                  <a:pt x="51" y="2104"/>
                </a:lnTo>
                <a:lnTo>
                  <a:pt x="26" y="2079"/>
                </a:lnTo>
                <a:lnTo>
                  <a:pt x="13" y="2041"/>
                </a:lnTo>
                <a:lnTo>
                  <a:pt x="0" y="2028"/>
                </a:lnTo>
                <a:lnTo>
                  <a:pt x="0" y="2015"/>
                </a:lnTo>
                <a:lnTo>
                  <a:pt x="0" y="2003"/>
                </a:lnTo>
                <a:lnTo>
                  <a:pt x="13" y="1990"/>
                </a:lnTo>
                <a:lnTo>
                  <a:pt x="26" y="1965"/>
                </a:lnTo>
                <a:lnTo>
                  <a:pt x="38" y="1939"/>
                </a:lnTo>
                <a:lnTo>
                  <a:pt x="51" y="1926"/>
                </a:lnTo>
                <a:lnTo>
                  <a:pt x="64" y="1914"/>
                </a:lnTo>
                <a:lnTo>
                  <a:pt x="64" y="1876"/>
                </a:lnTo>
                <a:lnTo>
                  <a:pt x="76" y="1850"/>
                </a:lnTo>
                <a:lnTo>
                  <a:pt x="76" y="1812"/>
                </a:lnTo>
                <a:lnTo>
                  <a:pt x="89" y="1762"/>
                </a:lnTo>
                <a:lnTo>
                  <a:pt x="89" y="1711"/>
                </a:lnTo>
                <a:lnTo>
                  <a:pt x="102" y="1660"/>
                </a:lnTo>
                <a:lnTo>
                  <a:pt x="102" y="1534"/>
                </a:lnTo>
                <a:lnTo>
                  <a:pt x="115" y="1407"/>
                </a:lnTo>
                <a:lnTo>
                  <a:pt x="115" y="1280"/>
                </a:lnTo>
                <a:lnTo>
                  <a:pt x="127" y="1154"/>
                </a:lnTo>
                <a:lnTo>
                  <a:pt x="127" y="1090"/>
                </a:lnTo>
                <a:lnTo>
                  <a:pt x="127" y="1027"/>
                </a:lnTo>
                <a:lnTo>
                  <a:pt x="127" y="951"/>
                </a:lnTo>
                <a:lnTo>
                  <a:pt x="127" y="875"/>
                </a:lnTo>
                <a:lnTo>
                  <a:pt x="127" y="799"/>
                </a:lnTo>
                <a:lnTo>
                  <a:pt x="127" y="710"/>
                </a:lnTo>
                <a:lnTo>
                  <a:pt x="127" y="634"/>
                </a:lnTo>
                <a:lnTo>
                  <a:pt x="127" y="545"/>
                </a:lnTo>
                <a:lnTo>
                  <a:pt x="115" y="457"/>
                </a:lnTo>
                <a:lnTo>
                  <a:pt x="115" y="381"/>
                </a:lnTo>
                <a:lnTo>
                  <a:pt x="115" y="305"/>
                </a:lnTo>
                <a:lnTo>
                  <a:pt x="102" y="241"/>
                </a:lnTo>
                <a:lnTo>
                  <a:pt x="102" y="191"/>
                </a:lnTo>
                <a:lnTo>
                  <a:pt x="102" y="140"/>
                </a:lnTo>
                <a:lnTo>
                  <a:pt x="89" y="127"/>
                </a:lnTo>
                <a:lnTo>
                  <a:pt x="89" y="115"/>
                </a:lnTo>
                <a:lnTo>
                  <a:pt x="89" y="102"/>
                </a:lnTo>
                <a:lnTo>
                  <a:pt x="89" y="89"/>
                </a:lnTo>
                <a:lnTo>
                  <a:pt x="76" y="64"/>
                </a:lnTo>
                <a:lnTo>
                  <a:pt x="76" y="51"/>
                </a:lnTo>
                <a:lnTo>
                  <a:pt x="76" y="38"/>
                </a:lnTo>
                <a:lnTo>
                  <a:pt x="76" y="26"/>
                </a:lnTo>
                <a:lnTo>
                  <a:pt x="76" y="13"/>
                </a:lnTo>
                <a:lnTo>
                  <a:pt x="76" y="0"/>
                </a:lnTo>
                <a:lnTo>
                  <a:pt x="89" y="0"/>
                </a:lnTo>
                <a:lnTo>
                  <a:pt x="102" y="13"/>
                </a:lnTo>
                <a:lnTo>
                  <a:pt x="127" y="13"/>
                </a:lnTo>
                <a:lnTo>
                  <a:pt x="153" y="13"/>
                </a:lnTo>
                <a:lnTo>
                  <a:pt x="178" y="26"/>
                </a:lnTo>
                <a:lnTo>
                  <a:pt x="204" y="38"/>
                </a:lnTo>
                <a:lnTo>
                  <a:pt x="242" y="51"/>
                </a:lnTo>
                <a:lnTo>
                  <a:pt x="293" y="64"/>
                </a:lnTo>
                <a:lnTo>
                  <a:pt x="293" y="178"/>
                </a:lnTo>
                <a:lnTo>
                  <a:pt x="280" y="292"/>
                </a:lnTo>
                <a:lnTo>
                  <a:pt x="280" y="393"/>
                </a:lnTo>
                <a:lnTo>
                  <a:pt x="280" y="495"/>
                </a:lnTo>
                <a:lnTo>
                  <a:pt x="280" y="596"/>
                </a:lnTo>
                <a:lnTo>
                  <a:pt x="267" y="697"/>
                </a:lnTo>
                <a:lnTo>
                  <a:pt x="267" y="786"/>
                </a:lnTo>
                <a:lnTo>
                  <a:pt x="267" y="875"/>
                </a:lnTo>
                <a:lnTo>
                  <a:pt x="267" y="963"/>
                </a:lnTo>
                <a:lnTo>
                  <a:pt x="267" y="1052"/>
                </a:lnTo>
                <a:lnTo>
                  <a:pt x="255" y="1128"/>
                </a:lnTo>
                <a:lnTo>
                  <a:pt x="255" y="1204"/>
                </a:lnTo>
                <a:lnTo>
                  <a:pt x="255" y="1268"/>
                </a:lnTo>
                <a:lnTo>
                  <a:pt x="255" y="1344"/>
                </a:lnTo>
                <a:lnTo>
                  <a:pt x="255" y="1407"/>
                </a:lnTo>
                <a:lnTo>
                  <a:pt x="255" y="1470"/>
                </a:lnTo>
                <a:lnTo>
                  <a:pt x="255" y="1521"/>
                </a:lnTo>
                <a:lnTo>
                  <a:pt x="242" y="1572"/>
                </a:lnTo>
                <a:lnTo>
                  <a:pt x="242" y="1622"/>
                </a:lnTo>
                <a:lnTo>
                  <a:pt x="242" y="1673"/>
                </a:lnTo>
                <a:lnTo>
                  <a:pt x="242" y="1711"/>
                </a:lnTo>
                <a:lnTo>
                  <a:pt x="242" y="1749"/>
                </a:lnTo>
                <a:lnTo>
                  <a:pt x="242" y="1787"/>
                </a:lnTo>
                <a:lnTo>
                  <a:pt x="242" y="1825"/>
                </a:lnTo>
                <a:lnTo>
                  <a:pt x="242" y="1850"/>
                </a:lnTo>
                <a:lnTo>
                  <a:pt x="242" y="1876"/>
                </a:lnTo>
                <a:lnTo>
                  <a:pt x="242" y="1888"/>
                </a:lnTo>
                <a:lnTo>
                  <a:pt x="242" y="1914"/>
                </a:lnTo>
                <a:lnTo>
                  <a:pt x="242" y="1926"/>
                </a:lnTo>
                <a:lnTo>
                  <a:pt x="242" y="1939"/>
                </a:lnTo>
                <a:lnTo>
                  <a:pt x="255" y="1952"/>
                </a:lnTo>
                <a:lnTo>
                  <a:pt x="267" y="1952"/>
                </a:lnTo>
                <a:lnTo>
                  <a:pt x="280" y="1952"/>
                </a:lnTo>
                <a:lnTo>
                  <a:pt x="293" y="1952"/>
                </a:lnTo>
                <a:lnTo>
                  <a:pt x="318" y="1952"/>
                </a:lnTo>
                <a:lnTo>
                  <a:pt x="331" y="1939"/>
                </a:lnTo>
                <a:lnTo>
                  <a:pt x="356" y="1939"/>
                </a:lnTo>
                <a:lnTo>
                  <a:pt x="382" y="1939"/>
                </a:lnTo>
                <a:lnTo>
                  <a:pt x="407" y="1939"/>
                </a:lnTo>
                <a:lnTo>
                  <a:pt x="433" y="1939"/>
                </a:lnTo>
                <a:lnTo>
                  <a:pt x="471" y="1926"/>
                </a:lnTo>
                <a:lnTo>
                  <a:pt x="509" y="1926"/>
                </a:lnTo>
                <a:lnTo>
                  <a:pt x="547" y="1926"/>
                </a:lnTo>
                <a:lnTo>
                  <a:pt x="585" y="1926"/>
                </a:lnTo>
                <a:lnTo>
                  <a:pt x="623" y="1914"/>
                </a:lnTo>
                <a:lnTo>
                  <a:pt x="687" y="1914"/>
                </a:lnTo>
                <a:lnTo>
                  <a:pt x="751" y="1914"/>
                </a:lnTo>
                <a:lnTo>
                  <a:pt x="814" y="1901"/>
                </a:lnTo>
                <a:lnTo>
                  <a:pt x="903" y="1901"/>
                </a:lnTo>
                <a:lnTo>
                  <a:pt x="942" y="1901"/>
                </a:lnTo>
                <a:lnTo>
                  <a:pt x="992" y="1888"/>
                </a:lnTo>
                <a:lnTo>
                  <a:pt x="1043" y="1888"/>
                </a:lnTo>
                <a:lnTo>
                  <a:pt x="1094" y="1888"/>
                </a:lnTo>
                <a:lnTo>
                  <a:pt x="1145" y="1876"/>
                </a:lnTo>
                <a:lnTo>
                  <a:pt x="1196" y="1876"/>
                </a:lnTo>
                <a:lnTo>
                  <a:pt x="1260" y="1876"/>
                </a:lnTo>
                <a:lnTo>
                  <a:pt x="1311" y="1863"/>
                </a:lnTo>
                <a:lnTo>
                  <a:pt x="1361" y="1863"/>
                </a:lnTo>
                <a:lnTo>
                  <a:pt x="1400" y="1863"/>
                </a:lnTo>
                <a:lnTo>
                  <a:pt x="1450" y="1863"/>
                </a:lnTo>
                <a:lnTo>
                  <a:pt x="1489" y="1850"/>
                </a:lnTo>
                <a:lnTo>
                  <a:pt x="1527" y="1850"/>
                </a:lnTo>
                <a:lnTo>
                  <a:pt x="1565" y="1850"/>
                </a:lnTo>
                <a:lnTo>
                  <a:pt x="1590" y="1850"/>
                </a:lnTo>
                <a:lnTo>
                  <a:pt x="1616" y="1850"/>
                </a:lnTo>
                <a:lnTo>
                  <a:pt x="1654" y="1850"/>
                </a:lnTo>
                <a:lnTo>
                  <a:pt x="1667" y="1838"/>
                </a:lnTo>
                <a:lnTo>
                  <a:pt x="1692" y="1838"/>
                </a:lnTo>
                <a:lnTo>
                  <a:pt x="1705" y="1838"/>
                </a:lnTo>
                <a:lnTo>
                  <a:pt x="1730" y="1838"/>
                </a:lnTo>
                <a:lnTo>
                  <a:pt x="1743" y="1838"/>
                </a:lnTo>
                <a:lnTo>
                  <a:pt x="1781" y="1850"/>
                </a:lnTo>
                <a:lnTo>
                  <a:pt x="1819" y="1850"/>
                </a:lnTo>
                <a:lnTo>
                  <a:pt x="1858" y="1863"/>
                </a:lnTo>
                <a:lnTo>
                  <a:pt x="1908" y="1876"/>
                </a:lnTo>
                <a:lnTo>
                  <a:pt x="1934" y="1888"/>
                </a:lnTo>
                <a:lnTo>
                  <a:pt x="1959" y="1914"/>
                </a:lnTo>
                <a:lnTo>
                  <a:pt x="1998" y="1926"/>
                </a:lnTo>
                <a:lnTo>
                  <a:pt x="2023" y="1952"/>
                </a:lnTo>
                <a:lnTo>
                  <a:pt x="2036" y="1977"/>
                </a:lnTo>
                <a:lnTo>
                  <a:pt x="2048" y="2003"/>
                </a:lnTo>
                <a:lnTo>
                  <a:pt x="2061" y="2028"/>
                </a:lnTo>
                <a:lnTo>
                  <a:pt x="2061" y="2041"/>
                </a:lnTo>
                <a:lnTo>
                  <a:pt x="2048" y="2041"/>
                </a:lnTo>
                <a:lnTo>
                  <a:pt x="2036" y="2053"/>
                </a:lnTo>
                <a:lnTo>
                  <a:pt x="2010" y="2053"/>
                </a:lnTo>
                <a:lnTo>
                  <a:pt x="1985" y="2053"/>
                </a:lnTo>
                <a:lnTo>
                  <a:pt x="1959" y="2053"/>
                </a:lnTo>
                <a:lnTo>
                  <a:pt x="1947" y="2053"/>
                </a:lnTo>
                <a:lnTo>
                  <a:pt x="1921" y="2053"/>
                </a:lnTo>
                <a:lnTo>
                  <a:pt x="1883" y="2053"/>
                </a:lnTo>
                <a:lnTo>
                  <a:pt x="1845" y="2041"/>
                </a:lnTo>
                <a:lnTo>
                  <a:pt x="1807" y="2041"/>
                </a:lnTo>
                <a:lnTo>
                  <a:pt x="1769" y="2028"/>
                </a:lnTo>
                <a:lnTo>
                  <a:pt x="1730" y="2028"/>
                </a:lnTo>
                <a:lnTo>
                  <a:pt x="1629" y="2015"/>
                </a:lnTo>
                <a:lnTo>
                  <a:pt x="1540" y="2003"/>
                </a:lnTo>
                <a:lnTo>
                  <a:pt x="1450" y="2003"/>
                </a:lnTo>
                <a:lnTo>
                  <a:pt x="1374" y="2003"/>
                </a:lnTo>
                <a:lnTo>
                  <a:pt x="1361" y="2003"/>
                </a:lnTo>
                <a:lnTo>
                  <a:pt x="1336" y="2003"/>
                </a:lnTo>
                <a:lnTo>
                  <a:pt x="1311" y="2003"/>
                </a:lnTo>
                <a:lnTo>
                  <a:pt x="1285" y="2003"/>
                </a:lnTo>
                <a:lnTo>
                  <a:pt x="1260" y="2003"/>
                </a:lnTo>
                <a:lnTo>
                  <a:pt x="1221" y="2003"/>
                </a:lnTo>
                <a:lnTo>
                  <a:pt x="1158" y="2003"/>
                </a:lnTo>
                <a:lnTo>
                  <a:pt x="1069" y="2015"/>
                </a:lnTo>
                <a:lnTo>
                  <a:pt x="980" y="2015"/>
                </a:lnTo>
                <a:lnTo>
                  <a:pt x="891" y="2015"/>
                </a:lnTo>
                <a:lnTo>
                  <a:pt x="789" y="2028"/>
                </a:lnTo>
                <a:lnTo>
                  <a:pt x="725" y="2028"/>
                </a:lnTo>
                <a:lnTo>
                  <a:pt x="674" y="2028"/>
                </a:lnTo>
                <a:lnTo>
                  <a:pt x="623" y="2041"/>
                </a:lnTo>
                <a:lnTo>
                  <a:pt x="585" y="2041"/>
                </a:lnTo>
                <a:lnTo>
                  <a:pt x="534" y="2053"/>
                </a:lnTo>
                <a:lnTo>
                  <a:pt x="496" y="2053"/>
                </a:lnTo>
                <a:lnTo>
                  <a:pt x="458" y="2066"/>
                </a:lnTo>
                <a:lnTo>
                  <a:pt x="433" y="2066"/>
                </a:lnTo>
                <a:lnTo>
                  <a:pt x="394" y="2066"/>
                </a:lnTo>
                <a:lnTo>
                  <a:pt x="369" y="2079"/>
                </a:lnTo>
                <a:lnTo>
                  <a:pt x="344" y="2079"/>
                </a:lnTo>
                <a:lnTo>
                  <a:pt x="318" y="2091"/>
                </a:lnTo>
                <a:lnTo>
                  <a:pt x="305" y="2091"/>
                </a:lnTo>
                <a:lnTo>
                  <a:pt x="280" y="2104"/>
                </a:lnTo>
                <a:lnTo>
                  <a:pt x="267" y="2104"/>
                </a:lnTo>
                <a:lnTo>
                  <a:pt x="255" y="2117"/>
                </a:lnTo>
                <a:lnTo>
                  <a:pt x="216" y="2142"/>
                </a:lnTo>
                <a:lnTo>
                  <a:pt x="178" y="2155"/>
                </a:lnTo>
                <a:lnTo>
                  <a:pt x="153" y="2155"/>
                </a:lnTo>
                <a:lnTo>
                  <a:pt x="127" y="216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9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镜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匣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5287964" y="4917018"/>
            <a:ext cx="358457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外框方正、右边不封闭，里边甲字的日要扁、中竖稍短。</a:t>
            </a:r>
            <a:endParaRPr lang="zh-CN" altLang="en-US" sz="2000" b="1" dirty="0" smtClean="0">
              <a:latin typeface="宋体" panose="02010600030101010101" pitchFamily="2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匣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760664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xiá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5964" y="4167718"/>
            <a:ext cx="2339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结构：</a:t>
            </a:r>
            <a:r>
              <a:rPr lang="zh-CN" altLang="en-US" sz="2200" b="1">
                <a:latin typeface="宋体" panose="02010600030101010101" pitchFamily="2" charset="-122"/>
              </a:rPr>
              <a:t>半包围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5963" y="5276851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匣子   纵虎出匣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5963" y="5831418"/>
            <a:ext cx="4519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妈妈刚买了一个好看的镜匣。 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5964" y="4722285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X 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匚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32797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1" name="圆角矩形 20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6" grpId="0" animBg="1"/>
      <p:bldP spid="70697" grpId="0" animBg="1"/>
      <p:bldP spid="70698" grpId="0" animBg="1"/>
      <p:bldP spid="70700" grpId="0" animBg="1"/>
      <p:bldP spid="70701" grpId="0" animBg="1"/>
      <p:bldP spid="70699" grpId="0" animBg="1"/>
      <p:bldP spid="70695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50" name="Freeform 46"/>
          <p:cNvSpPr/>
          <p:nvPr/>
        </p:nvSpPr>
        <p:spPr bwMode="auto">
          <a:xfrm>
            <a:off x="6888163" y="2167467"/>
            <a:ext cx="169862" cy="912284"/>
          </a:xfrm>
          <a:custGeom>
            <a:avLst/>
            <a:gdLst>
              <a:gd name="T0" fmla="*/ 0 w 267"/>
              <a:gd name="T1" fmla="*/ 0 h 1077"/>
              <a:gd name="T2" fmla="*/ 2147483647 w 267"/>
              <a:gd name="T3" fmla="*/ 0 h 1077"/>
              <a:gd name="T4" fmla="*/ 2147483647 w 267"/>
              <a:gd name="T5" fmla="*/ 0 h 1077"/>
              <a:gd name="T6" fmla="*/ 2147483647 w 267"/>
              <a:gd name="T7" fmla="*/ 0 h 1077"/>
              <a:gd name="T8" fmla="*/ 2147483647 w 267"/>
              <a:gd name="T9" fmla="*/ 0 h 1077"/>
              <a:gd name="T10" fmla="*/ 2147483647 w 267"/>
              <a:gd name="T11" fmla="*/ 2147483647 h 1077"/>
              <a:gd name="T12" fmla="*/ 2147483647 w 267"/>
              <a:gd name="T13" fmla="*/ 2147483647 h 1077"/>
              <a:gd name="T14" fmla="*/ 2147483647 w 267"/>
              <a:gd name="T15" fmla="*/ 2147483647 h 1077"/>
              <a:gd name="T16" fmla="*/ 2147483647 w 267"/>
              <a:gd name="T17" fmla="*/ 2147483647 h 1077"/>
              <a:gd name="T18" fmla="*/ 2147483647 w 267"/>
              <a:gd name="T19" fmla="*/ 2147483647 h 1077"/>
              <a:gd name="T20" fmla="*/ 2147483647 w 267"/>
              <a:gd name="T21" fmla="*/ 2147483647 h 1077"/>
              <a:gd name="T22" fmla="*/ 2147483647 w 267"/>
              <a:gd name="T23" fmla="*/ 2147483647 h 1077"/>
              <a:gd name="T24" fmla="*/ 2147483647 w 267"/>
              <a:gd name="T25" fmla="*/ 2147483647 h 1077"/>
              <a:gd name="T26" fmla="*/ 2147483647 w 267"/>
              <a:gd name="T27" fmla="*/ 2147483647 h 1077"/>
              <a:gd name="T28" fmla="*/ 2147483647 w 267"/>
              <a:gd name="T29" fmla="*/ 2147483647 h 1077"/>
              <a:gd name="T30" fmla="*/ 2147483647 w 267"/>
              <a:gd name="T31" fmla="*/ 2147483647 h 1077"/>
              <a:gd name="T32" fmla="*/ 2147483647 w 267"/>
              <a:gd name="T33" fmla="*/ 2147483647 h 1077"/>
              <a:gd name="T34" fmla="*/ 2147483647 w 267"/>
              <a:gd name="T35" fmla="*/ 2147483647 h 1077"/>
              <a:gd name="T36" fmla="*/ 2147483647 w 267"/>
              <a:gd name="T37" fmla="*/ 2147483647 h 1077"/>
              <a:gd name="T38" fmla="*/ 2147483647 w 267"/>
              <a:gd name="T39" fmla="*/ 2147483647 h 1077"/>
              <a:gd name="T40" fmla="*/ 2147483647 w 267"/>
              <a:gd name="T41" fmla="*/ 2147483647 h 1077"/>
              <a:gd name="T42" fmla="*/ 2147483647 w 267"/>
              <a:gd name="T43" fmla="*/ 2147483647 h 1077"/>
              <a:gd name="T44" fmla="*/ 2147483647 w 267"/>
              <a:gd name="T45" fmla="*/ 2147483647 h 1077"/>
              <a:gd name="T46" fmla="*/ 2147483647 w 267"/>
              <a:gd name="T47" fmla="*/ 2147483647 h 1077"/>
              <a:gd name="T48" fmla="*/ 2147483647 w 267"/>
              <a:gd name="T49" fmla="*/ 2147483647 h 1077"/>
              <a:gd name="T50" fmla="*/ 2147483647 w 267"/>
              <a:gd name="T51" fmla="*/ 2147483647 h 1077"/>
              <a:gd name="T52" fmla="*/ 2147483647 w 267"/>
              <a:gd name="T53" fmla="*/ 2147483647 h 1077"/>
              <a:gd name="T54" fmla="*/ 2147483647 w 267"/>
              <a:gd name="T55" fmla="*/ 2147483647 h 1077"/>
              <a:gd name="T56" fmla="*/ 2147483647 w 267"/>
              <a:gd name="T57" fmla="*/ 2147483647 h 1077"/>
              <a:gd name="T58" fmla="*/ 2147483647 w 267"/>
              <a:gd name="T59" fmla="*/ 2147483647 h 1077"/>
              <a:gd name="T60" fmla="*/ 2147483647 w 267"/>
              <a:gd name="T61" fmla="*/ 2147483647 h 1077"/>
              <a:gd name="T62" fmla="*/ 2147483647 w 267"/>
              <a:gd name="T63" fmla="*/ 2147483647 h 1077"/>
              <a:gd name="T64" fmla="*/ 2147483647 w 267"/>
              <a:gd name="T65" fmla="*/ 2147483647 h 1077"/>
              <a:gd name="T66" fmla="*/ 2147483647 w 267"/>
              <a:gd name="T67" fmla="*/ 2147483647 h 1077"/>
              <a:gd name="T68" fmla="*/ 2147483647 w 267"/>
              <a:gd name="T69" fmla="*/ 2147483647 h 1077"/>
              <a:gd name="T70" fmla="*/ 2147483647 w 267"/>
              <a:gd name="T71" fmla="*/ 2147483647 h 1077"/>
              <a:gd name="T72" fmla="*/ 2147483647 w 267"/>
              <a:gd name="T73" fmla="*/ 2147483647 h 1077"/>
              <a:gd name="T74" fmla="*/ 2147483647 w 267"/>
              <a:gd name="T75" fmla="*/ 2147483647 h 1077"/>
              <a:gd name="T76" fmla="*/ 2147483647 w 267"/>
              <a:gd name="T77" fmla="*/ 2147483647 h 1077"/>
              <a:gd name="T78" fmla="*/ 2147483647 w 267"/>
              <a:gd name="T79" fmla="*/ 2147483647 h 1077"/>
              <a:gd name="T80" fmla="*/ 2147483647 w 267"/>
              <a:gd name="T81" fmla="*/ 2147483647 h 1077"/>
              <a:gd name="T82" fmla="*/ 2147483647 w 267"/>
              <a:gd name="T83" fmla="*/ 2147483647 h 1077"/>
              <a:gd name="T84" fmla="*/ 2147483647 w 267"/>
              <a:gd name="T85" fmla="*/ 2147483647 h 1077"/>
              <a:gd name="T86" fmla="*/ 2147483647 w 267"/>
              <a:gd name="T87" fmla="*/ 2147483647 h 1077"/>
              <a:gd name="T88" fmla="*/ 2147483647 w 267"/>
              <a:gd name="T89" fmla="*/ 2147483647 h 1077"/>
              <a:gd name="T90" fmla="*/ 2147483647 w 267"/>
              <a:gd name="T91" fmla="*/ 2147483647 h 1077"/>
              <a:gd name="T92" fmla="*/ 2147483647 w 267"/>
              <a:gd name="T93" fmla="*/ 2147483647 h 1077"/>
              <a:gd name="T94" fmla="*/ 2147483647 w 267"/>
              <a:gd name="T95" fmla="*/ 2147483647 h 1077"/>
              <a:gd name="T96" fmla="*/ 0 w 267"/>
              <a:gd name="T97" fmla="*/ 2147483647 h 1077"/>
              <a:gd name="T98" fmla="*/ 0 w 267"/>
              <a:gd name="T99" fmla="*/ 2147483647 h 1077"/>
              <a:gd name="T100" fmla="*/ 0 w 267"/>
              <a:gd name="T101" fmla="*/ 2147483647 h 1077"/>
              <a:gd name="T102" fmla="*/ 0 w 267"/>
              <a:gd name="T103" fmla="*/ 0 h 1077"/>
              <a:gd name="T104" fmla="*/ 0 w 267"/>
              <a:gd name="T105" fmla="*/ 0 h 107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67"/>
              <a:gd name="T160" fmla="*/ 0 h 1077"/>
              <a:gd name="T161" fmla="*/ 267 w 267"/>
              <a:gd name="T162" fmla="*/ 1077 h 107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67" h="1077">
                <a:moveTo>
                  <a:pt x="0" y="0"/>
                </a:moveTo>
                <a:lnTo>
                  <a:pt x="13" y="0"/>
                </a:lnTo>
                <a:lnTo>
                  <a:pt x="38" y="0"/>
                </a:lnTo>
                <a:lnTo>
                  <a:pt x="64" y="0"/>
                </a:lnTo>
                <a:lnTo>
                  <a:pt x="102" y="0"/>
                </a:lnTo>
                <a:lnTo>
                  <a:pt x="140" y="25"/>
                </a:lnTo>
                <a:lnTo>
                  <a:pt x="178" y="38"/>
                </a:lnTo>
                <a:lnTo>
                  <a:pt x="204" y="50"/>
                </a:lnTo>
                <a:lnTo>
                  <a:pt x="229" y="63"/>
                </a:lnTo>
                <a:lnTo>
                  <a:pt x="255" y="76"/>
                </a:lnTo>
                <a:lnTo>
                  <a:pt x="267" y="88"/>
                </a:lnTo>
                <a:lnTo>
                  <a:pt x="267" y="114"/>
                </a:lnTo>
                <a:lnTo>
                  <a:pt x="267" y="139"/>
                </a:lnTo>
                <a:lnTo>
                  <a:pt x="267" y="152"/>
                </a:lnTo>
                <a:lnTo>
                  <a:pt x="255" y="164"/>
                </a:lnTo>
                <a:lnTo>
                  <a:pt x="255" y="177"/>
                </a:lnTo>
                <a:lnTo>
                  <a:pt x="242" y="190"/>
                </a:lnTo>
                <a:lnTo>
                  <a:pt x="242" y="202"/>
                </a:lnTo>
                <a:lnTo>
                  <a:pt x="242" y="240"/>
                </a:lnTo>
                <a:lnTo>
                  <a:pt x="229" y="266"/>
                </a:lnTo>
                <a:lnTo>
                  <a:pt x="229" y="316"/>
                </a:lnTo>
                <a:lnTo>
                  <a:pt x="229" y="367"/>
                </a:lnTo>
                <a:lnTo>
                  <a:pt x="216" y="430"/>
                </a:lnTo>
                <a:lnTo>
                  <a:pt x="216" y="494"/>
                </a:lnTo>
                <a:lnTo>
                  <a:pt x="216" y="633"/>
                </a:lnTo>
                <a:lnTo>
                  <a:pt x="204" y="785"/>
                </a:lnTo>
                <a:lnTo>
                  <a:pt x="204" y="925"/>
                </a:lnTo>
                <a:lnTo>
                  <a:pt x="191" y="1064"/>
                </a:lnTo>
                <a:lnTo>
                  <a:pt x="76" y="1077"/>
                </a:lnTo>
                <a:lnTo>
                  <a:pt x="76" y="963"/>
                </a:lnTo>
                <a:lnTo>
                  <a:pt x="76" y="849"/>
                </a:lnTo>
                <a:lnTo>
                  <a:pt x="76" y="747"/>
                </a:lnTo>
                <a:lnTo>
                  <a:pt x="76" y="659"/>
                </a:lnTo>
                <a:lnTo>
                  <a:pt x="76" y="570"/>
                </a:lnTo>
                <a:lnTo>
                  <a:pt x="64" y="481"/>
                </a:lnTo>
                <a:lnTo>
                  <a:pt x="64" y="418"/>
                </a:lnTo>
                <a:lnTo>
                  <a:pt x="64" y="342"/>
                </a:lnTo>
                <a:lnTo>
                  <a:pt x="64" y="291"/>
                </a:lnTo>
                <a:lnTo>
                  <a:pt x="51" y="240"/>
                </a:lnTo>
                <a:lnTo>
                  <a:pt x="51" y="190"/>
                </a:lnTo>
                <a:lnTo>
                  <a:pt x="51" y="152"/>
                </a:lnTo>
                <a:lnTo>
                  <a:pt x="38" y="126"/>
                </a:lnTo>
                <a:lnTo>
                  <a:pt x="38" y="101"/>
                </a:lnTo>
                <a:lnTo>
                  <a:pt x="38" y="88"/>
                </a:lnTo>
                <a:lnTo>
                  <a:pt x="26" y="76"/>
                </a:lnTo>
                <a:lnTo>
                  <a:pt x="13" y="63"/>
                </a:lnTo>
                <a:lnTo>
                  <a:pt x="13" y="50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1" name="Freeform 47"/>
          <p:cNvSpPr/>
          <p:nvPr/>
        </p:nvSpPr>
        <p:spPr bwMode="auto">
          <a:xfrm>
            <a:off x="7089775" y="2381251"/>
            <a:ext cx="388938" cy="440267"/>
          </a:xfrm>
          <a:custGeom>
            <a:avLst/>
            <a:gdLst>
              <a:gd name="T0" fmla="*/ 0 w 611"/>
              <a:gd name="T1" fmla="*/ 2147483647 h 520"/>
              <a:gd name="T2" fmla="*/ 0 w 611"/>
              <a:gd name="T3" fmla="*/ 2147483647 h 520"/>
              <a:gd name="T4" fmla="*/ 0 w 611"/>
              <a:gd name="T5" fmla="*/ 2147483647 h 520"/>
              <a:gd name="T6" fmla="*/ 2147483647 w 611"/>
              <a:gd name="T7" fmla="*/ 2147483647 h 520"/>
              <a:gd name="T8" fmla="*/ 2147483647 w 611"/>
              <a:gd name="T9" fmla="*/ 2147483647 h 520"/>
              <a:gd name="T10" fmla="*/ 2147483647 w 611"/>
              <a:gd name="T11" fmla="*/ 2147483647 h 520"/>
              <a:gd name="T12" fmla="*/ 2147483647 w 611"/>
              <a:gd name="T13" fmla="*/ 2147483647 h 520"/>
              <a:gd name="T14" fmla="*/ 2147483647 w 611"/>
              <a:gd name="T15" fmla="*/ 2147483647 h 520"/>
              <a:gd name="T16" fmla="*/ 2147483647 w 611"/>
              <a:gd name="T17" fmla="*/ 2147483647 h 520"/>
              <a:gd name="T18" fmla="*/ 2147483647 w 611"/>
              <a:gd name="T19" fmla="*/ 2147483647 h 520"/>
              <a:gd name="T20" fmla="*/ 2147483647 w 611"/>
              <a:gd name="T21" fmla="*/ 2147483647 h 520"/>
              <a:gd name="T22" fmla="*/ 2147483647 w 611"/>
              <a:gd name="T23" fmla="*/ 2147483647 h 520"/>
              <a:gd name="T24" fmla="*/ 2147483647 w 611"/>
              <a:gd name="T25" fmla="*/ 2147483647 h 520"/>
              <a:gd name="T26" fmla="*/ 2147483647 w 611"/>
              <a:gd name="T27" fmla="*/ 2147483647 h 520"/>
              <a:gd name="T28" fmla="*/ 2147483647 w 611"/>
              <a:gd name="T29" fmla="*/ 2147483647 h 520"/>
              <a:gd name="T30" fmla="*/ 2147483647 w 611"/>
              <a:gd name="T31" fmla="*/ 2147483647 h 520"/>
              <a:gd name="T32" fmla="*/ 2147483647 w 611"/>
              <a:gd name="T33" fmla="*/ 2147483647 h 520"/>
              <a:gd name="T34" fmla="*/ 2147483647 w 611"/>
              <a:gd name="T35" fmla="*/ 2147483647 h 520"/>
              <a:gd name="T36" fmla="*/ 2147483647 w 611"/>
              <a:gd name="T37" fmla="*/ 2147483647 h 520"/>
              <a:gd name="T38" fmla="*/ 2147483647 w 611"/>
              <a:gd name="T39" fmla="*/ 2147483647 h 520"/>
              <a:gd name="T40" fmla="*/ 2147483647 w 611"/>
              <a:gd name="T41" fmla="*/ 2147483647 h 520"/>
              <a:gd name="T42" fmla="*/ 2147483647 w 611"/>
              <a:gd name="T43" fmla="*/ 2147483647 h 520"/>
              <a:gd name="T44" fmla="*/ 2147483647 w 611"/>
              <a:gd name="T45" fmla="*/ 2147483647 h 520"/>
              <a:gd name="T46" fmla="*/ 2147483647 w 611"/>
              <a:gd name="T47" fmla="*/ 2147483647 h 520"/>
              <a:gd name="T48" fmla="*/ 2147483647 w 611"/>
              <a:gd name="T49" fmla="*/ 2147483647 h 520"/>
              <a:gd name="T50" fmla="*/ 2147483647 w 611"/>
              <a:gd name="T51" fmla="*/ 2147483647 h 520"/>
              <a:gd name="T52" fmla="*/ 2147483647 w 611"/>
              <a:gd name="T53" fmla="*/ 2147483647 h 520"/>
              <a:gd name="T54" fmla="*/ 2147483647 w 611"/>
              <a:gd name="T55" fmla="*/ 0 h 520"/>
              <a:gd name="T56" fmla="*/ 2147483647 w 611"/>
              <a:gd name="T57" fmla="*/ 2147483647 h 520"/>
              <a:gd name="T58" fmla="*/ 2147483647 w 611"/>
              <a:gd name="T59" fmla="*/ 2147483647 h 520"/>
              <a:gd name="T60" fmla="*/ 2147483647 w 611"/>
              <a:gd name="T61" fmla="*/ 2147483647 h 520"/>
              <a:gd name="T62" fmla="*/ 2147483647 w 611"/>
              <a:gd name="T63" fmla="*/ 2147483647 h 520"/>
              <a:gd name="T64" fmla="*/ 2147483647 w 611"/>
              <a:gd name="T65" fmla="*/ 2147483647 h 520"/>
              <a:gd name="T66" fmla="*/ 2147483647 w 611"/>
              <a:gd name="T67" fmla="*/ 2147483647 h 520"/>
              <a:gd name="T68" fmla="*/ 2147483647 w 611"/>
              <a:gd name="T69" fmla="*/ 2147483647 h 520"/>
              <a:gd name="T70" fmla="*/ 2147483647 w 611"/>
              <a:gd name="T71" fmla="*/ 2147483647 h 520"/>
              <a:gd name="T72" fmla="*/ 2147483647 w 611"/>
              <a:gd name="T73" fmla="*/ 2147483647 h 520"/>
              <a:gd name="T74" fmla="*/ 2147483647 w 611"/>
              <a:gd name="T75" fmla="*/ 2147483647 h 520"/>
              <a:gd name="T76" fmla="*/ 2147483647 w 611"/>
              <a:gd name="T77" fmla="*/ 2147483647 h 520"/>
              <a:gd name="T78" fmla="*/ 2147483647 w 611"/>
              <a:gd name="T79" fmla="*/ 2147483647 h 520"/>
              <a:gd name="T80" fmla="*/ 2147483647 w 611"/>
              <a:gd name="T81" fmla="*/ 2147483647 h 520"/>
              <a:gd name="T82" fmla="*/ 2147483647 w 611"/>
              <a:gd name="T83" fmla="*/ 2147483647 h 520"/>
              <a:gd name="T84" fmla="*/ 2147483647 w 611"/>
              <a:gd name="T85" fmla="*/ 2147483647 h 520"/>
              <a:gd name="T86" fmla="*/ 2147483647 w 611"/>
              <a:gd name="T87" fmla="*/ 2147483647 h 520"/>
              <a:gd name="T88" fmla="*/ 2147483647 w 611"/>
              <a:gd name="T89" fmla="*/ 2147483647 h 520"/>
              <a:gd name="T90" fmla="*/ 2147483647 w 611"/>
              <a:gd name="T91" fmla="*/ 2147483647 h 520"/>
              <a:gd name="T92" fmla="*/ 2147483647 w 611"/>
              <a:gd name="T93" fmla="*/ 2147483647 h 520"/>
              <a:gd name="T94" fmla="*/ 2147483647 w 611"/>
              <a:gd name="T95" fmla="*/ 2147483647 h 520"/>
              <a:gd name="T96" fmla="*/ 2147483647 w 611"/>
              <a:gd name="T97" fmla="*/ 2147483647 h 520"/>
              <a:gd name="T98" fmla="*/ 2147483647 w 611"/>
              <a:gd name="T99" fmla="*/ 2147483647 h 520"/>
              <a:gd name="T100" fmla="*/ 2147483647 w 611"/>
              <a:gd name="T101" fmla="*/ 2147483647 h 520"/>
              <a:gd name="T102" fmla="*/ 2147483647 w 611"/>
              <a:gd name="T103" fmla="*/ 2147483647 h 520"/>
              <a:gd name="T104" fmla="*/ 2147483647 w 611"/>
              <a:gd name="T105" fmla="*/ 2147483647 h 520"/>
              <a:gd name="T106" fmla="*/ 2147483647 w 611"/>
              <a:gd name="T107" fmla="*/ 2147483647 h 520"/>
              <a:gd name="T108" fmla="*/ 2147483647 w 611"/>
              <a:gd name="T109" fmla="*/ 2147483647 h 520"/>
              <a:gd name="T110" fmla="*/ 2147483647 w 611"/>
              <a:gd name="T111" fmla="*/ 2147483647 h 520"/>
              <a:gd name="T112" fmla="*/ 2147483647 w 611"/>
              <a:gd name="T113" fmla="*/ 2147483647 h 520"/>
              <a:gd name="T114" fmla="*/ 2147483647 w 611"/>
              <a:gd name="T115" fmla="*/ 2147483647 h 520"/>
              <a:gd name="T116" fmla="*/ 0 w 611"/>
              <a:gd name="T117" fmla="*/ 2147483647 h 520"/>
              <a:gd name="T118" fmla="*/ 0 w 611"/>
              <a:gd name="T119" fmla="*/ 2147483647 h 52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1"/>
              <a:gd name="T181" fmla="*/ 0 h 520"/>
              <a:gd name="T182" fmla="*/ 611 w 611"/>
              <a:gd name="T183" fmla="*/ 520 h 52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1" h="520">
                <a:moveTo>
                  <a:pt x="0" y="520"/>
                </a:moveTo>
                <a:lnTo>
                  <a:pt x="0" y="507"/>
                </a:lnTo>
                <a:lnTo>
                  <a:pt x="13" y="494"/>
                </a:lnTo>
                <a:lnTo>
                  <a:pt x="26" y="469"/>
                </a:lnTo>
                <a:lnTo>
                  <a:pt x="38" y="456"/>
                </a:lnTo>
                <a:lnTo>
                  <a:pt x="64" y="431"/>
                </a:lnTo>
                <a:lnTo>
                  <a:pt x="89" y="406"/>
                </a:lnTo>
                <a:lnTo>
                  <a:pt x="127" y="380"/>
                </a:lnTo>
                <a:lnTo>
                  <a:pt x="153" y="355"/>
                </a:lnTo>
                <a:lnTo>
                  <a:pt x="178" y="317"/>
                </a:lnTo>
                <a:lnTo>
                  <a:pt x="229" y="279"/>
                </a:lnTo>
                <a:lnTo>
                  <a:pt x="280" y="228"/>
                </a:lnTo>
                <a:lnTo>
                  <a:pt x="318" y="190"/>
                </a:lnTo>
                <a:lnTo>
                  <a:pt x="331" y="165"/>
                </a:lnTo>
                <a:lnTo>
                  <a:pt x="344" y="139"/>
                </a:lnTo>
                <a:lnTo>
                  <a:pt x="356" y="127"/>
                </a:lnTo>
                <a:lnTo>
                  <a:pt x="356" y="114"/>
                </a:lnTo>
                <a:lnTo>
                  <a:pt x="356" y="101"/>
                </a:lnTo>
                <a:lnTo>
                  <a:pt x="356" y="89"/>
                </a:lnTo>
                <a:lnTo>
                  <a:pt x="356" y="76"/>
                </a:lnTo>
                <a:lnTo>
                  <a:pt x="356" y="63"/>
                </a:lnTo>
                <a:lnTo>
                  <a:pt x="356" y="38"/>
                </a:lnTo>
                <a:lnTo>
                  <a:pt x="356" y="25"/>
                </a:lnTo>
                <a:lnTo>
                  <a:pt x="356" y="13"/>
                </a:lnTo>
                <a:lnTo>
                  <a:pt x="369" y="13"/>
                </a:lnTo>
                <a:lnTo>
                  <a:pt x="382" y="0"/>
                </a:lnTo>
                <a:lnTo>
                  <a:pt x="395" y="13"/>
                </a:lnTo>
                <a:lnTo>
                  <a:pt x="420" y="13"/>
                </a:lnTo>
                <a:lnTo>
                  <a:pt x="445" y="25"/>
                </a:lnTo>
                <a:lnTo>
                  <a:pt x="471" y="38"/>
                </a:lnTo>
                <a:lnTo>
                  <a:pt x="496" y="63"/>
                </a:lnTo>
                <a:lnTo>
                  <a:pt x="534" y="76"/>
                </a:lnTo>
                <a:lnTo>
                  <a:pt x="573" y="114"/>
                </a:lnTo>
                <a:lnTo>
                  <a:pt x="585" y="127"/>
                </a:lnTo>
                <a:lnTo>
                  <a:pt x="598" y="152"/>
                </a:lnTo>
                <a:lnTo>
                  <a:pt x="611" y="177"/>
                </a:lnTo>
                <a:lnTo>
                  <a:pt x="598" y="177"/>
                </a:lnTo>
                <a:lnTo>
                  <a:pt x="598" y="190"/>
                </a:lnTo>
                <a:lnTo>
                  <a:pt x="585" y="203"/>
                </a:lnTo>
                <a:lnTo>
                  <a:pt x="573" y="216"/>
                </a:lnTo>
                <a:lnTo>
                  <a:pt x="560" y="228"/>
                </a:lnTo>
                <a:lnTo>
                  <a:pt x="534" y="241"/>
                </a:lnTo>
                <a:lnTo>
                  <a:pt x="484" y="266"/>
                </a:lnTo>
                <a:lnTo>
                  <a:pt x="445" y="304"/>
                </a:lnTo>
                <a:lnTo>
                  <a:pt x="382" y="330"/>
                </a:lnTo>
                <a:lnTo>
                  <a:pt x="318" y="368"/>
                </a:lnTo>
                <a:lnTo>
                  <a:pt x="280" y="380"/>
                </a:lnTo>
                <a:lnTo>
                  <a:pt x="242" y="406"/>
                </a:lnTo>
                <a:lnTo>
                  <a:pt x="216" y="418"/>
                </a:lnTo>
                <a:lnTo>
                  <a:pt x="178" y="431"/>
                </a:lnTo>
                <a:lnTo>
                  <a:pt x="127" y="469"/>
                </a:lnTo>
                <a:lnTo>
                  <a:pt x="89" y="482"/>
                </a:lnTo>
                <a:lnTo>
                  <a:pt x="51" y="507"/>
                </a:lnTo>
                <a:lnTo>
                  <a:pt x="26" y="507"/>
                </a:lnTo>
                <a:lnTo>
                  <a:pt x="13" y="520"/>
                </a:lnTo>
                <a:lnTo>
                  <a:pt x="0" y="52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2" name="Freeform 48"/>
          <p:cNvSpPr/>
          <p:nvPr/>
        </p:nvSpPr>
        <p:spPr bwMode="auto">
          <a:xfrm>
            <a:off x="6581776" y="2618317"/>
            <a:ext cx="201613" cy="279400"/>
          </a:xfrm>
          <a:custGeom>
            <a:avLst/>
            <a:gdLst>
              <a:gd name="T0" fmla="*/ 2147483647 w 318"/>
              <a:gd name="T1" fmla="*/ 2147483647 h 329"/>
              <a:gd name="T2" fmla="*/ 2147483647 w 318"/>
              <a:gd name="T3" fmla="*/ 2147483647 h 329"/>
              <a:gd name="T4" fmla="*/ 2147483647 w 318"/>
              <a:gd name="T5" fmla="*/ 2147483647 h 329"/>
              <a:gd name="T6" fmla="*/ 2147483647 w 318"/>
              <a:gd name="T7" fmla="*/ 2147483647 h 329"/>
              <a:gd name="T8" fmla="*/ 2147483647 w 318"/>
              <a:gd name="T9" fmla="*/ 2147483647 h 329"/>
              <a:gd name="T10" fmla="*/ 2147483647 w 318"/>
              <a:gd name="T11" fmla="*/ 2147483647 h 329"/>
              <a:gd name="T12" fmla="*/ 2147483647 w 318"/>
              <a:gd name="T13" fmla="*/ 2147483647 h 329"/>
              <a:gd name="T14" fmla="*/ 2147483647 w 318"/>
              <a:gd name="T15" fmla="*/ 2147483647 h 329"/>
              <a:gd name="T16" fmla="*/ 2147483647 w 318"/>
              <a:gd name="T17" fmla="*/ 2147483647 h 329"/>
              <a:gd name="T18" fmla="*/ 2147483647 w 318"/>
              <a:gd name="T19" fmla="*/ 2147483647 h 329"/>
              <a:gd name="T20" fmla="*/ 2147483647 w 318"/>
              <a:gd name="T21" fmla="*/ 2147483647 h 329"/>
              <a:gd name="T22" fmla="*/ 2147483647 w 318"/>
              <a:gd name="T23" fmla="*/ 2147483647 h 329"/>
              <a:gd name="T24" fmla="*/ 2147483647 w 318"/>
              <a:gd name="T25" fmla="*/ 2147483647 h 329"/>
              <a:gd name="T26" fmla="*/ 2147483647 w 318"/>
              <a:gd name="T27" fmla="*/ 2147483647 h 329"/>
              <a:gd name="T28" fmla="*/ 2147483647 w 318"/>
              <a:gd name="T29" fmla="*/ 2147483647 h 329"/>
              <a:gd name="T30" fmla="*/ 2147483647 w 318"/>
              <a:gd name="T31" fmla="*/ 2147483647 h 329"/>
              <a:gd name="T32" fmla="*/ 2147483647 w 318"/>
              <a:gd name="T33" fmla="*/ 2147483647 h 329"/>
              <a:gd name="T34" fmla="*/ 2147483647 w 318"/>
              <a:gd name="T35" fmla="*/ 2147483647 h 329"/>
              <a:gd name="T36" fmla="*/ 2147483647 w 318"/>
              <a:gd name="T37" fmla="*/ 2147483647 h 329"/>
              <a:gd name="T38" fmla="*/ 2147483647 w 318"/>
              <a:gd name="T39" fmla="*/ 2147483647 h 329"/>
              <a:gd name="T40" fmla="*/ 0 w 318"/>
              <a:gd name="T41" fmla="*/ 2147483647 h 329"/>
              <a:gd name="T42" fmla="*/ 0 w 318"/>
              <a:gd name="T43" fmla="*/ 0 h 329"/>
              <a:gd name="T44" fmla="*/ 2147483647 w 318"/>
              <a:gd name="T45" fmla="*/ 0 h 329"/>
              <a:gd name="T46" fmla="*/ 2147483647 w 318"/>
              <a:gd name="T47" fmla="*/ 0 h 329"/>
              <a:gd name="T48" fmla="*/ 2147483647 w 318"/>
              <a:gd name="T49" fmla="*/ 0 h 329"/>
              <a:gd name="T50" fmla="*/ 2147483647 w 318"/>
              <a:gd name="T51" fmla="*/ 0 h 329"/>
              <a:gd name="T52" fmla="*/ 2147483647 w 318"/>
              <a:gd name="T53" fmla="*/ 0 h 329"/>
              <a:gd name="T54" fmla="*/ 2147483647 w 318"/>
              <a:gd name="T55" fmla="*/ 0 h 329"/>
              <a:gd name="T56" fmla="*/ 2147483647 w 318"/>
              <a:gd name="T57" fmla="*/ 0 h 329"/>
              <a:gd name="T58" fmla="*/ 2147483647 w 318"/>
              <a:gd name="T59" fmla="*/ 2147483647 h 329"/>
              <a:gd name="T60" fmla="*/ 2147483647 w 318"/>
              <a:gd name="T61" fmla="*/ 2147483647 h 329"/>
              <a:gd name="T62" fmla="*/ 2147483647 w 318"/>
              <a:gd name="T63" fmla="*/ 2147483647 h 329"/>
              <a:gd name="T64" fmla="*/ 2147483647 w 318"/>
              <a:gd name="T65" fmla="*/ 2147483647 h 329"/>
              <a:gd name="T66" fmla="*/ 2147483647 w 318"/>
              <a:gd name="T67" fmla="*/ 2147483647 h 329"/>
              <a:gd name="T68" fmla="*/ 2147483647 w 318"/>
              <a:gd name="T69" fmla="*/ 2147483647 h 329"/>
              <a:gd name="T70" fmla="*/ 2147483647 w 318"/>
              <a:gd name="T71" fmla="*/ 2147483647 h 329"/>
              <a:gd name="T72" fmla="*/ 2147483647 w 318"/>
              <a:gd name="T73" fmla="*/ 2147483647 h 329"/>
              <a:gd name="T74" fmla="*/ 2147483647 w 318"/>
              <a:gd name="T75" fmla="*/ 2147483647 h 329"/>
              <a:gd name="T76" fmla="*/ 2147483647 w 318"/>
              <a:gd name="T77" fmla="*/ 2147483647 h 329"/>
              <a:gd name="T78" fmla="*/ 2147483647 w 318"/>
              <a:gd name="T79" fmla="*/ 2147483647 h 329"/>
              <a:gd name="T80" fmla="*/ 2147483647 w 318"/>
              <a:gd name="T81" fmla="*/ 2147483647 h 329"/>
              <a:gd name="T82" fmla="*/ 2147483647 w 318"/>
              <a:gd name="T83" fmla="*/ 2147483647 h 32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8"/>
              <a:gd name="T127" fmla="*/ 0 h 329"/>
              <a:gd name="T128" fmla="*/ 318 w 318"/>
              <a:gd name="T129" fmla="*/ 329 h 32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8" h="329">
                <a:moveTo>
                  <a:pt x="292" y="304"/>
                </a:moveTo>
                <a:lnTo>
                  <a:pt x="280" y="317"/>
                </a:lnTo>
                <a:lnTo>
                  <a:pt x="267" y="329"/>
                </a:lnTo>
                <a:lnTo>
                  <a:pt x="254" y="329"/>
                </a:lnTo>
                <a:lnTo>
                  <a:pt x="241" y="329"/>
                </a:lnTo>
                <a:lnTo>
                  <a:pt x="229" y="317"/>
                </a:lnTo>
                <a:lnTo>
                  <a:pt x="216" y="304"/>
                </a:lnTo>
                <a:lnTo>
                  <a:pt x="203" y="291"/>
                </a:lnTo>
                <a:lnTo>
                  <a:pt x="178" y="266"/>
                </a:lnTo>
                <a:lnTo>
                  <a:pt x="165" y="241"/>
                </a:lnTo>
                <a:lnTo>
                  <a:pt x="140" y="215"/>
                </a:lnTo>
                <a:lnTo>
                  <a:pt x="114" y="177"/>
                </a:lnTo>
                <a:lnTo>
                  <a:pt x="89" y="139"/>
                </a:lnTo>
                <a:lnTo>
                  <a:pt x="63" y="114"/>
                </a:lnTo>
                <a:lnTo>
                  <a:pt x="51" y="89"/>
                </a:lnTo>
                <a:lnTo>
                  <a:pt x="38" y="63"/>
                </a:lnTo>
                <a:lnTo>
                  <a:pt x="25" y="38"/>
                </a:lnTo>
                <a:lnTo>
                  <a:pt x="12" y="25"/>
                </a:lnTo>
                <a:lnTo>
                  <a:pt x="12" y="13"/>
                </a:lnTo>
                <a:lnTo>
                  <a:pt x="0" y="13"/>
                </a:lnTo>
                <a:lnTo>
                  <a:pt x="0" y="0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63" y="0"/>
                </a:lnTo>
                <a:lnTo>
                  <a:pt x="89" y="0"/>
                </a:lnTo>
                <a:lnTo>
                  <a:pt x="127" y="13"/>
                </a:lnTo>
                <a:lnTo>
                  <a:pt x="165" y="25"/>
                </a:lnTo>
                <a:lnTo>
                  <a:pt x="203" y="38"/>
                </a:lnTo>
                <a:lnTo>
                  <a:pt x="241" y="63"/>
                </a:lnTo>
                <a:lnTo>
                  <a:pt x="267" y="89"/>
                </a:lnTo>
                <a:lnTo>
                  <a:pt x="292" y="127"/>
                </a:lnTo>
                <a:lnTo>
                  <a:pt x="305" y="165"/>
                </a:lnTo>
                <a:lnTo>
                  <a:pt x="318" y="203"/>
                </a:lnTo>
                <a:lnTo>
                  <a:pt x="318" y="241"/>
                </a:lnTo>
                <a:lnTo>
                  <a:pt x="318" y="266"/>
                </a:lnTo>
                <a:lnTo>
                  <a:pt x="305" y="291"/>
                </a:lnTo>
                <a:lnTo>
                  <a:pt x="292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3" name="Freeform 49"/>
          <p:cNvSpPr/>
          <p:nvPr/>
        </p:nvSpPr>
        <p:spPr bwMode="auto">
          <a:xfrm>
            <a:off x="6670675" y="3037418"/>
            <a:ext cx="128588" cy="1339849"/>
          </a:xfrm>
          <a:custGeom>
            <a:avLst/>
            <a:gdLst>
              <a:gd name="T0" fmla="*/ 2147483647 w 203"/>
              <a:gd name="T1" fmla="*/ 2147483647 h 1584"/>
              <a:gd name="T2" fmla="*/ 2147483647 w 203"/>
              <a:gd name="T3" fmla="*/ 2147483647 h 1584"/>
              <a:gd name="T4" fmla="*/ 2147483647 w 203"/>
              <a:gd name="T5" fmla="*/ 2147483647 h 1584"/>
              <a:gd name="T6" fmla="*/ 2147483647 w 203"/>
              <a:gd name="T7" fmla="*/ 2147483647 h 1584"/>
              <a:gd name="T8" fmla="*/ 2147483647 w 203"/>
              <a:gd name="T9" fmla="*/ 0 h 1584"/>
              <a:gd name="T10" fmla="*/ 2147483647 w 203"/>
              <a:gd name="T11" fmla="*/ 0 h 1584"/>
              <a:gd name="T12" fmla="*/ 2147483647 w 203"/>
              <a:gd name="T13" fmla="*/ 2147483647 h 1584"/>
              <a:gd name="T14" fmla="*/ 2147483647 w 203"/>
              <a:gd name="T15" fmla="*/ 2147483647 h 1584"/>
              <a:gd name="T16" fmla="*/ 2147483647 w 203"/>
              <a:gd name="T17" fmla="*/ 2147483647 h 1584"/>
              <a:gd name="T18" fmla="*/ 2147483647 w 203"/>
              <a:gd name="T19" fmla="*/ 2147483647 h 1584"/>
              <a:gd name="T20" fmla="*/ 2147483647 w 203"/>
              <a:gd name="T21" fmla="*/ 2147483647 h 1584"/>
              <a:gd name="T22" fmla="*/ 2147483647 w 203"/>
              <a:gd name="T23" fmla="*/ 2147483647 h 1584"/>
              <a:gd name="T24" fmla="*/ 2147483647 w 203"/>
              <a:gd name="T25" fmla="*/ 2147483647 h 1584"/>
              <a:gd name="T26" fmla="*/ 2147483647 w 203"/>
              <a:gd name="T27" fmla="*/ 2147483647 h 1584"/>
              <a:gd name="T28" fmla="*/ 2147483647 w 203"/>
              <a:gd name="T29" fmla="*/ 2147483647 h 1584"/>
              <a:gd name="T30" fmla="*/ 2147483647 w 203"/>
              <a:gd name="T31" fmla="*/ 2147483647 h 1584"/>
              <a:gd name="T32" fmla="*/ 2147483647 w 203"/>
              <a:gd name="T33" fmla="*/ 2147483647 h 1584"/>
              <a:gd name="T34" fmla="*/ 2147483647 w 203"/>
              <a:gd name="T35" fmla="*/ 2147483647 h 1584"/>
              <a:gd name="T36" fmla="*/ 2147483647 w 203"/>
              <a:gd name="T37" fmla="*/ 2147483647 h 1584"/>
              <a:gd name="T38" fmla="*/ 2147483647 w 203"/>
              <a:gd name="T39" fmla="*/ 2147483647 h 1584"/>
              <a:gd name="T40" fmla="*/ 2147483647 w 203"/>
              <a:gd name="T41" fmla="*/ 2147483647 h 1584"/>
              <a:gd name="T42" fmla="*/ 2147483647 w 203"/>
              <a:gd name="T43" fmla="*/ 2147483647 h 1584"/>
              <a:gd name="T44" fmla="*/ 2147483647 w 203"/>
              <a:gd name="T45" fmla="*/ 2147483647 h 1584"/>
              <a:gd name="T46" fmla="*/ 2147483647 w 203"/>
              <a:gd name="T47" fmla="*/ 2147483647 h 1584"/>
              <a:gd name="T48" fmla="*/ 2147483647 w 203"/>
              <a:gd name="T49" fmla="*/ 2147483647 h 1584"/>
              <a:gd name="T50" fmla="*/ 0 w 203"/>
              <a:gd name="T51" fmla="*/ 2147483647 h 1584"/>
              <a:gd name="T52" fmla="*/ 0 w 203"/>
              <a:gd name="T53" fmla="*/ 2147483647 h 1584"/>
              <a:gd name="T54" fmla="*/ 0 w 203"/>
              <a:gd name="T55" fmla="*/ 2147483647 h 1584"/>
              <a:gd name="T56" fmla="*/ 2147483647 w 203"/>
              <a:gd name="T57" fmla="*/ 2147483647 h 1584"/>
              <a:gd name="T58" fmla="*/ 2147483647 w 203"/>
              <a:gd name="T59" fmla="*/ 2147483647 h 1584"/>
              <a:gd name="T60" fmla="*/ 2147483647 w 203"/>
              <a:gd name="T61" fmla="*/ 2147483647 h 1584"/>
              <a:gd name="T62" fmla="*/ 2147483647 w 203"/>
              <a:gd name="T63" fmla="*/ 2147483647 h 1584"/>
              <a:gd name="T64" fmla="*/ 2147483647 w 203"/>
              <a:gd name="T65" fmla="*/ 2147483647 h 1584"/>
              <a:gd name="T66" fmla="*/ 2147483647 w 203"/>
              <a:gd name="T67" fmla="*/ 2147483647 h 1584"/>
              <a:gd name="T68" fmla="*/ 2147483647 w 203"/>
              <a:gd name="T69" fmla="*/ 2147483647 h 1584"/>
              <a:gd name="T70" fmla="*/ 2147483647 w 203"/>
              <a:gd name="T71" fmla="*/ 2147483647 h 1584"/>
              <a:gd name="T72" fmla="*/ 2147483647 w 203"/>
              <a:gd name="T73" fmla="*/ 2147483647 h 1584"/>
              <a:gd name="T74" fmla="*/ 2147483647 w 203"/>
              <a:gd name="T75" fmla="*/ 2147483647 h 1584"/>
              <a:gd name="T76" fmla="*/ 2147483647 w 203"/>
              <a:gd name="T77" fmla="*/ 2147483647 h 1584"/>
              <a:gd name="T78" fmla="*/ 2147483647 w 203"/>
              <a:gd name="T79" fmla="*/ 2147483647 h 158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3"/>
              <a:gd name="T121" fmla="*/ 0 h 1584"/>
              <a:gd name="T122" fmla="*/ 203 w 203"/>
              <a:gd name="T123" fmla="*/ 1584 h 158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3" h="1584">
                <a:moveTo>
                  <a:pt x="38" y="139"/>
                </a:moveTo>
                <a:lnTo>
                  <a:pt x="38" y="114"/>
                </a:lnTo>
                <a:lnTo>
                  <a:pt x="38" y="89"/>
                </a:lnTo>
                <a:lnTo>
                  <a:pt x="38" y="63"/>
                </a:lnTo>
                <a:lnTo>
                  <a:pt x="38" y="51"/>
                </a:lnTo>
                <a:lnTo>
                  <a:pt x="38" y="38"/>
                </a:lnTo>
                <a:lnTo>
                  <a:pt x="38" y="25"/>
                </a:lnTo>
                <a:lnTo>
                  <a:pt x="50" y="13"/>
                </a:lnTo>
                <a:lnTo>
                  <a:pt x="50" y="0"/>
                </a:lnTo>
                <a:lnTo>
                  <a:pt x="63" y="0"/>
                </a:lnTo>
                <a:lnTo>
                  <a:pt x="76" y="0"/>
                </a:lnTo>
                <a:lnTo>
                  <a:pt x="89" y="0"/>
                </a:lnTo>
                <a:lnTo>
                  <a:pt x="101" y="13"/>
                </a:lnTo>
                <a:lnTo>
                  <a:pt x="127" y="13"/>
                </a:lnTo>
                <a:lnTo>
                  <a:pt x="152" y="25"/>
                </a:lnTo>
                <a:lnTo>
                  <a:pt x="178" y="38"/>
                </a:lnTo>
                <a:lnTo>
                  <a:pt x="203" y="51"/>
                </a:lnTo>
                <a:lnTo>
                  <a:pt x="203" y="165"/>
                </a:lnTo>
                <a:lnTo>
                  <a:pt x="203" y="279"/>
                </a:lnTo>
                <a:lnTo>
                  <a:pt x="203" y="380"/>
                </a:lnTo>
                <a:lnTo>
                  <a:pt x="203" y="482"/>
                </a:lnTo>
                <a:lnTo>
                  <a:pt x="203" y="583"/>
                </a:lnTo>
                <a:lnTo>
                  <a:pt x="190" y="672"/>
                </a:lnTo>
                <a:lnTo>
                  <a:pt x="190" y="773"/>
                </a:lnTo>
                <a:lnTo>
                  <a:pt x="190" y="862"/>
                </a:lnTo>
                <a:lnTo>
                  <a:pt x="190" y="950"/>
                </a:lnTo>
                <a:lnTo>
                  <a:pt x="178" y="1026"/>
                </a:lnTo>
                <a:lnTo>
                  <a:pt x="178" y="1102"/>
                </a:lnTo>
                <a:lnTo>
                  <a:pt x="178" y="1178"/>
                </a:lnTo>
                <a:lnTo>
                  <a:pt x="178" y="1242"/>
                </a:lnTo>
                <a:lnTo>
                  <a:pt x="178" y="1305"/>
                </a:lnTo>
                <a:lnTo>
                  <a:pt x="165" y="1356"/>
                </a:lnTo>
                <a:lnTo>
                  <a:pt x="165" y="1407"/>
                </a:lnTo>
                <a:lnTo>
                  <a:pt x="165" y="1445"/>
                </a:lnTo>
                <a:lnTo>
                  <a:pt x="152" y="1483"/>
                </a:lnTo>
                <a:lnTo>
                  <a:pt x="152" y="1508"/>
                </a:lnTo>
                <a:lnTo>
                  <a:pt x="140" y="1533"/>
                </a:lnTo>
                <a:lnTo>
                  <a:pt x="140" y="1559"/>
                </a:lnTo>
                <a:lnTo>
                  <a:pt x="127" y="1571"/>
                </a:lnTo>
                <a:lnTo>
                  <a:pt x="127" y="1584"/>
                </a:lnTo>
                <a:lnTo>
                  <a:pt x="114" y="1584"/>
                </a:lnTo>
                <a:lnTo>
                  <a:pt x="101" y="1571"/>
                </a:lnTo>
                <a:lnTo>
                  <a:pt x="89" y="1559"/>
                </a:lnTo>
                <a:lnTo>
                  <a:pt x="76" y="1546"/>
                </a:lnTo>
                <a:lnTo>
                  <a:pt x="63" y="1533"/>
                </a:lnTo>
                <a:lnTo>
                  <a:pt x="50" y="1521"/>
                </a:lnTo>
                <a:lnTo>
                  <a:pt x="38" y="1495"/>
                </a:lnTo>
                <a:lnTo>
                  <a:pt x="25" y="1457"/>
                </a:lnTo>
                <a:lnTo>
                  <a:pt x="12" y="1432"/>
                </a:lnTo>
                <a:lnTo>
                  <a:pt x="0" y="1407"/>
                </a:lnTo>
                <a:lnTo>
                  <a:pt x="0" y="1394"/>
                </a:lnTo>
                <a:lnTo>
                  <a:pt x="0" y="1381"/>
                </a:lnTo>
                <a:lnTo>
                  <a:pt x="0" y="1369"/>
                </a:lnTo>
                <a:lnTo>
                  <a:pt x="12" y="1343"/>
                </a:lnTo>
                <a:lnTo>
                  <a:pt x="12" y="1331"/>
                </a:lnTo>
                <a:lnTo>
                  <a:pt x="12" y="1305"/>
                </a:lnTo>
                <a:lnTo>
                  <a:pt x="12" y="1280"/>
                </a:lnTo>
                <a:lnTo>
                  <a:pt x="25" y="1254"/>
                </a:lnTo>
                <a:lnTo>
                  <a:pt x="25" y="1216"/>
                </a:lnTo>
                <a:lnTo>
                  <a:pt x="38" y="1191"/>
                </a:lnTo>
                <a:lnTo>
                  <a:pt x="38" y="1153"/>
                </a:lnTo>
                <a:lnTo>
                  <a:pt x="38" y="1115"/>
                </a:lnTo>
                <a:lnTo>
                  <a:pt x="50" y="1077"/>
                </a:lnTo>
                <a:lnTo>
                  <a:pt x="50" y="1039"/>
                </a:lnTo>
                <a:lnTo>
                  <a:pt x="63" y="988"/>
                </a:lnTo>
                <a:lnTo>
                  <a:pt x="63" y="925"/>
                </a:lnTo>
                <a:lnTo>
                  <a:pt x="76" y="824"/>
                </a:lnTo>
                <a:lnTo>
                  <a:pt x="76" y="710"/>
                </a:lnTo>
                <a:lnTo>
                  <a:pt x="76" y="482"/>
                </a:lnTo>
                <a:lnTo>
                  <a:pt x="76" y="431"/>
                </a:lnTo>
                <a:lnTo>
                  <a:pt x="63" y="380"/>
                </a:lnTo>
                <a:lnTo>
                  <a:pt x="63" y="329"/>
                </a:lnTo>
                <a:lnTo>
                  <a:pt x="63" y="291"/>
                </a:lnTo>
                <a:lnTo>
                  <a:pt x="50" y="241"/>
                </a:lnTo>
                <a:lnTo>
                  <a:pt x="50" y="203"/>
                </a:lnTo>
                <a:lnTo>
                  <a:pt x="50" y="177"/>
                </a:lnTo>
                <a:lnTo>
                  <a:pt x="38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4" name="Freeform 50"/>
          <p:cNvSpPr/>
          <p:nvPr/>
        </p:nvSpPr>
        <p:spPr bwMode="auto">
          <a:xfrm>
            <a:off x="6759576" y="2961218"/>
            <a:ext cx="588963" cy="1534583"/>
          </a:xfrm>
          <a:custGeom>
            <a:avLst/>
            <a:gdLst>
              <a:gd name="T0" fmla="*/ 2147483647 w 928"/>
              <a:gd name="T1" fmla="*/ 2147483647 h 1812"/>
              <a:gd name="T2" fmla="*/ 2147483647 w 928"/>
              <a:gd name="T3" fmla="*/ 2147483647 h 1812"/>
              <a:gd name="T4" fmla="*/ 2147483647 w 928"/>
              <a:gd name="T5" fmla="*/ 2147483647 h 1812"/>
              <a:gd name="T6" fmla="*/ 2147483647 w 928"/>
              <a:gd name="T7" fmla="*/ 2147483647 h 1812"/>
              <a:gd name="T8" fmla="*/ 2147483647 w 928"/>
              <a:gd name="T9" fmla="*/ 2147483647 h 1812"/>
              <a:gd name="T10" fmla="*/ 2147483647 w 928"/>
              <a:gd name="T11" fmla="*/ 2147483647 h 1812"/>
              <a:gd name="T12" fmla="*/ 2147483647 w 928"/>
              <a:gd name="T13" fmla="*/ 2147483647 h 1812"/>
              <a:gd name="T14" fmla="*/ 2147483647 w 928"/>
              <a:gd name="T15" fmla="*/ 2147483647 h 1812"/>
              <a:gd name="T16" fmla="*/ 2147483647 w 928"/>
              <a:gd name="T17" fmla="*/ 2147483647 h 1812"/>
              <a:gd name="T18" fmla="*/ 2147483647 w 928"/>
              <a:gd name="T19" fmla="*/ 2147483647 h 1812"/>
              <a:gd name="T20" fmla="*/ 2147483647 w 928"/>
              <a:gd name="T21" fmla="*/ 2147483647 h 1812"/>
              <a:gd name="T22" fmla="*/ 2147483647 w 928"/>
              <a:gd name="T23" fmla="*/ 2147483647 h 1812"/>
              <a:gd name="T24" fmla="*/ 2147483647 w 928"/>
              <a:gd name="T25" fmla="*/ 2147483647 h 1812"/>
              <a:gd name="T26" fmla="*/ 2147483647 w 928"/>
              <a:gd name="T27" fmla="*/ 2147483647 h 1812"/>
              <a:gd name="T28" fmla="*/ 2147483647 w 928"/>
              <a:gd name="T29" fmla="*/ 2147483647 h 1812"/>
              <a:gd name="T30" fmla="*/ 2147483647 w 928"/>
              <a:gd name="T31" fmla="*/ 2147483647 h 1812"/>
              <a:gd name="T32" fmla="*/ 2147483647 w 928"/>
              <a:gd name="T33" fmla="*/ 2147483647 h 1812"/>
              <a:gd name="T34" fmla="*/ 2147483647 w 928"/>
              <a:gd name="T35" fmla="*/ 2147483647 h 1812"/>
              <a:gd name="T36" fmla="*/ 2147483647 w 928"/>
              <a:gd name="T37" fmla="*/ 2147483647 h 1812"/>
              <a:gd name="T38" fmla="*/ 2147483647 w 928"/>
              <a:gd name="T39" fmla="*/ 2147483647 h 1812"/>
              <a:gd name="T40" fmla="*/ 2147483647 w 928"/>
              <a:gd name="T41" fmla="*/ 2147483647 h 1812"/>
              <a:gd name="T42" fmla="*/ 2147483647 w 928"/>
              <a:gd name="T43" fmla="*/ 2147483647 h 1812"/>
              <a:gd name="T44" fmla="*/ 2147483647 w 928"/>
              <a:gd name="T45" fmla="*/ 2147483647 h 1812"/>
              <a:gd name="T46" fmla="*/ 2147483647 w 928"/>
              <a:gd name="T47" fmla="*/ 2147483647 h 1812"/>
              <a:gd name="T48" fmla="*/ 2147483647 w 928"/>
              <a:gd name="T49" fmla="*/ 2147483647 h 1812"/>
              <a:gd name="T50" fmla="*/ 2147483647 w 928"/>
              <a:gd name="T51" fmla="*/ 2147483647 h 1812"/>
              <a:gd name="T52" fmla="*/ 2147483647 w 928"/>
              <a:gd name="T53" fmla="*/ 2147483647 h 1812"/>
              <a:gd name="T54" fmla="*/ 2147483647 w 928"/>
              <a:gd name="T55" fmla="*/ 2147483647 h 1812"/>
              <a:gd name="T56" fmla="*/ 2147483647 w 928"/>
              <a:gd name="T57" fmla="*/ 2147483647 h 1812"/>
              <a:gd name="T58" fmla="*/ 2147483647 w 928"/>
              <a:gd name="T59" fmla="*/ 2147483647 h 1812"/>
              <a:gd name="T60" fmla="*/ 2147483647 w 928"/>
              <a:gd name="T61" fmla="*/ 2147483647 h 1812"/>
              <a:gd name="T62" fmla="*/ 2147483647 w 928"/>
              <a:gd name="T63" fmla="*/ 2147483647 h 1812"/>
              <a:gd name="T64" fmla="*/ 2147483647 w 928"/>
              <a:gd name="T65" fmla="*/ 2147483647 h 1812"/>
              <a:gd name="T66" fmla="*/ 2147483647 w 928"/>
              <a:gd name="T67" fmla="*/ 2147483647 h 1812"/>
              <a:gd name="T68" fmla="*/ 2147483647 w 928"/>
              <a:gd name="T69" fmla="*/ 2147483647 h 1812"/>
              <a:gd name="T70" fmla="*/ 2147483647 w 928"/>
              <a:gd name="T71" fmla="*/ 2147483647 h 1812"/>
              <a:gd name="T72" fmla="*/ 2147483647 w 928"/>
              <a:gd name="T73" fmla="*/ 2147483647 h 1812"/>
              <a:gd name="T74" fmla="*/ 2147483647 w 928"/>
              <a:gd name="T75" fmla="*/ 2147483647 h 1812"/>
              <a:gd name="T76" fmla="*/ 2147483647 w 928"/>
              <a:gd name="T77" fmla="*/ 2147483647 h 1812"/>
              <a:gd name="T78" fmla="*/ 2147483647 w 928"/>
              <a:gd name="T79" fmla="*/ 2147483647 h 1812"/>
              <a:gd name="T80" fmla="*/ 2147483647 w 928"/>
              <a:gd name="T81" fmla="*/ 2147483647 h 1812"/>
              <a:gd name="T82" fmla="*/ 2147483647 w 928"/>
              <a:gd name="T83" fmla="*/ 2147483647 h 1812"/>
              <a:gd name="T84" fmla="*/ 2147483647 w 928"/>
              <a:gd name="T85" fmla="*/ 2147483647 h 1812"/>
              <a:gd name="T86" fmla="*/ 2147483647 w 928"/>
              <a:gd name="T87" fmla="*/ 2147483647 h 1812"/>
              <a:gd name="T88" fmla="*/ 2147483647 w 928"/>
              <a:gd name="T89" fmla="*/ 2147483647 h 1812"/>
              <a:gd name="T90" fmla="*/ 2147483647 w 928"/>
              <a:gd name="T91" fmla="*/ 2147483647 h 1812"/>
              <a:gd name="T92" fmla="*/ 2147483647 w 928"/>
              <a:gd name="T93" fmla="*/ 2147483647 h 1812"/>
              <a:gd name="T94" fmla="*/ 2147483647 w 928"/>
              <a:gd name="T95" fmla="*/ 2147483647 h 1812"/>
              <a:gd name="T96" fmla="*/ 2147483647 w 928"/>
              <a:gd name="T97" fmla="*/ 2147483647 h 1812"/>
              <a:gd name="T98" fmla="*/ 2147483647 w 928"/>
              <a:gd name="T99" fmla="*/ 2147483647 h 1812"/>
              <a:gd name="T100" fmla="*/ 2147483647 w 928"/>
              <a:gd name="T101" fmla="*/ 2147483647 h 1812"/>
              <a:gd name="T102" fmla="*/ 2147483647 w 928"/>
              <a:gd name="T103" fmla="*/ 2147483647 h 1812"/>
              <a:gd name="T104" fmla="*/ 2147483647 w 928"/>
              <a:gd name="T105" fmla="*/ 2147483647 h 1812"/>
              <a:gd name="T106" fmla="*/ 2147483647 w 928"/>
              <a:gd name="T107" fmla="*/ 2147483647 h 1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28"/>
              <a:gd name="T163" fmla="*/ 0 h 1812"/>
              <a:gd name="T164" fmla="*/ 928 w 928"/>
              <a:gd name="T165" fmla="*/ 1812 h 181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28" h="1812">
                <a:moveTo>
                  <a:pt x="585" y="1521"/>
                </a:moveTo>
                <a:lnTo>
                  <a:pt x="559" y="1496"/>
                </a:lnTo>
                <a:lnTo>
                  <a:pt x="521" y="1458"/>
                </a:lnTo>
                <a:lnTo>
                  <a:pt x="508" y="1432"/>
                </a:lnTo>
                <a:lnTo>
                  <a:pt x="483" y="1420"/>
                </a:lnTo>
                <a:lnTo>
                  <a:pt x="470" y="1407"/>
                </a:lnTo>
                <a:lnTo>
                  <a:pt x="470" y="1394"/>
                </a:lnTo>
                <a:lnTo>
                  <a:pt x="470" y="1382"/>
                </a:lnTo>
                <a:lnTo>
                  <a:pt x="470" y="1369"/>
                </a:lnTo>
                <a:lnTo>
                  <a:pt x="483" y="1369"/>
                </a:lnTo>
                <a:lnTo>
                  <a:pt x="496" y="1369"/>
                </a:lnTo>
                <a:lnTo>
                  <a:pt x="521" y="1369"/>
                </a:lnTo>
                <a:lnTo>
                  <a:pt x="547" y="1382"/>
                </a:lnTo>
                <a:lnTo>
                  <a:pt x="585" y="1394"/>
                </a:lnTo>
                <a:lnTo>
                  <a:pt x="623" y="1420"/>
                </a:lnTo>
                <a:lnTo>
                  <a:pt x="661" y="1432"/>
                </a:lnTo>
                <a:lnTo>
                  <a:pt x="699" y="1432"/>
                </a:lnTo>
                <a:lnTo>
                  <a:pt x="725" y="1432"/>
                </a:lnTo>
                <a:lnTo>
                  <a:pt x="737" y="1420"/>
                </a:lnTo>
                <a:lnTo>
                  <a:pt x="737" y="1407"/>
                </a:lnTo>
                <a:lnTo>
                  <a:pt x="737" y="1394"/>
                </a:lnTo>
                <a:lnTo>
                  <a:pt x="750" y="1382"/>
                </a:lnTo>
                <a:lnTo>
                  <a:pt x="750" y="1369"/>
                </a:lnTo>
                <a:lnTo>
                  <a:pt x="750" y="1343"/>
                </a:lnTo>
                <a:lnTo>
                  <a:pt x="750" y="1331"/>
                </a:lnTo>
                <a:lnTo>
                  <a:pt x="763" y="1293"/>
                </a:lnTo>
                <a:lnTo>
                  <a:pt x="763" y="1267"/>
                </a:lnTo>
                <a:lnTo>
                  <a:pt x="763" y="1242"/>
                </a:lnTo>
                <a:lnTo>
                  <a:pt x="763" y="1204"/>
                </a:lnTo>
                <a:lnTo>
                  <a:pt x="763" y="1166"/>
                </a:lnTo>
                <a:lnTo>
                  <a:pt x="763" y="1128"/>
                </a:lnTo>
                <a:lnTo>
                  <a:pt x="763" y="1077"/>
                </a:lnTo>
                <a:lnTo>
                  <a:pt x="750" y="1027"/>
                </a:lnTo>
                <a:lnTo>
                  <a:pt x="750" y="938"/>
                </a:lnTo>
                <a:lnTo>
                  <a:pt x="750" y="849"/>
                </a:lnTo>
                <a:lnTo>
                  <a:pt x="737" y="773"/>
                </a:lnTo>
                <a:lnTo>
                  <a:pt x="737" y="685"/>
                </a:lnTo>
                <a:lnTo>
                  <a:pt x="737" y="621"/>
                </a:lnTo>
                <a:lnTo>
                  <a:pt x="725" y="545"/>
                </a:lnTo>
                <a:lnTo>
                  <a:pt x="725" y="482"/>
                </a:lnTo>
                <a:lnTo>
                  <a:pt x="712" y="431"/>
                </a:lnTo>
                <a:lnTo>
                  <a:pt x="699" y="368"/>
                </a:lnTo>
                <a:lnTo>
                  <a:pt x="699" y="330"/>
                </a:lnTo>
                <a:lnTo>
                  <a:pt x="687" y="279"/>
                </a:lnTo>
                <a:lnTo>
                  <a:pt x="674" y="254"/>
                </a:lnTo>
                <a:lnTo>
                  <a:pt x="661" y="216"/>
                </a:lnTo>
                <a:lnTo>
                  <a:pt x="661" y="203"/>
                </a:lnTo>
                <a:lnTo>
                  <a:pt x="648" y="178"/>
                </a:lnTo>
                <a:lnTo>
                  <a:pt x="636" y="178"/>
                </a:lnTo>
                <a:lnTo>
                  <a:pt x="623" y="165"/>
                </a:lnTo>
                <a:lnTo>
                  <a:pt x="597" y="165"/>
                </a:lnTo>
                <a:lnTo>
                  <a:pt x="572" y="165"/>
                </a:lnTo>
                <a:lnTo>
                  <a:pt x="534" y="165"/>
                </a:lnTo>
                <a:lnTo>
                  <a:pt x="496" y="178"/>
                </a:lnTo>
                <a:lnTo>
                  <a:pt x="445" y="178"/>
                </a:lnTo>
                <a:lnTo>
                  <a:pt x="394" y="190"/>
                </a:lnTo>
                <a:lnTo>
                  <a:pt x="330" y="203"/>
                </a:lnTo>
                <a:lnTo>
                  <a:pt x="267" y="203"/>
                </a:lnTo>
                <a:lnTo>
                  <a:pt x="216" y="216"/>
                </a:lnTo>
                <a:lnTo>
                  <a:pt x="165" y="228"/>
                </a:lnTo>
                <a:lnTo>
                  <a:pt x="114" y="228"/>
                </a:lnTo>
                <a:lnTo>
                  <a:pt x="76" y="241"/>
                </a:lnTo>
                <a:lnTo>
                  <a:pt x="50" y="241"/>
                </a:lnTo>
                <a:lnTo>
                  <a:pt x="12" y="241"/>
                </a:lnTo>
                <a:lnTo>
                  <a:pt x="0" y="241"/>
                </a:lnTo>
                <a:lnTo>
                  <a:pt x="0" y="140"/>
                </a:lnTo>
                <a:lnTo>
                  <a:pt x="12" y="140"/>
                </a:lnTo>
                <a:lnTo>
                  <a:pt x="25" y="140"/>
                </a:lnTo>
                <a:lnTo>
                  <a:pt x="50" y="140"/>
                </a:lnTo>
                <a:lnTo>
                  <a:pt x="63" y="127"/>
                </a:lnTo>
                <a:lnTo>
                  <a:pt x="89" y="127"/>
                </a:lnTo>
                <a:lnTo>
                  <a:pt x="127" y="127"/>
                </a:lnTo>
                <a:lnTo>
                  <a:pt x="152" y="127"/>
                </a:lnTo>
                <a:lnTo>
                  <a:pt x="190" y="114"/>
                </a:lnTo>
                <a:lnTo>
                  <a:pt x="458" y="89"/>
                </a:lnTo>
                <a:lnTo>
                  <a:pt x="483" y="76"/>
                </a:lnTo>
                <a:lnTo>
                  <a:pt x="508" y="76"/>
                </a:lnTo>
                <a:lnTo>
                  <a:pt x="534" y="64"/>
                </a:lnTo>
                <a:lnTo>
                  <a:pt x="547" y="64"/>
                </a:lnTo>
                <a:lnTo>
                  <a:pt x="572" y="51"/>
                </a:lnTo>
                <a:lnTo>
                  <a:pt x="585" y="38"/>
                </a:lnTo>
                <a:lnTo>
                  <a:pt x="597" y="38"/>
                </a:lnTo>
                <a:lnTo>
                  <a:pt x="597" y="26"/>
                </a:lnTo>
                <a:lnTo>
                  <a:pt x="610" y="13"/>
                </a:lnTo>
                <a:lnTo>
                  <a:pt x="623" y="13"/>
                </a:lnTo>
                <a:lnTo>
                  <a:pt x="636" y="0"/>
                </a:lnTo>
                <a:lnTo>
                  <a:pt x="661" y="0"/>
                </a:lnTo>
                <a:lnTo>
                  <a:pt x="661" y="13"/>
                </a:lnTo>
                <a:lnTo>
                  <a:pt x="674" y="13"/>
                </a:lnTo>
                <a:lnTo>
                  <a:pt x="687" y="26"/>
                </a:lnTo>
                <a:lnTo>
                  <a:pt x="699" y="26"/>
                </a:lnTo>
                <a:lnTo>
                  <a:pt x="725" y="38"/>
                </a:lnTo>
                <a:lnTo>
                  <a:pt x="750" y="51"/>
                </a:lnTo>
                <a:lnTo>
                  <a:pt x="776" y="64"/>
                </a:lnTo>
                <a:lnTo>
                  <a:pt x="801" y="89"/>
                </a:lnTo>
                <a:lnTo>
                  <a:pt x="826" y="102"/>
                </a:lnTo>
                <a:lnTo>
                  <a:pt x="852" y="114"/>
                </a:lnTo>
                <a:lnTo>
                  <a:pt x="877" y="127"/>
                </a:lnTo>
                <a:lnTo>
                  <a:pt x="890" y="140"/>
                </a:lnTo>
                <a:lnTo>
                  <a:pt x="903" y="152"/>
                </a:lnTo>
                <a:lnTo>
                  <a:pt x="916" y="165"/>
                </a:lnTo>
                <a:lnTo>
                  <a:pt x="928" y="165"/>
                </a:lnTo>
                <a:lnTo>
                  <a:pt x="928" y="178"/>
                </a:lnTo>
                <a:lnTo>
                  <a:pt x="928" y="190"/>
                </a:lnTo>
                <a:lnTo>
                  <a:pt x="916" y="203"/>
                </a:lnTo>
                <a:lnTo>
                  <a:pt x="903" y="228"/>
                </a:lnTo>
                <a:lnTo>
                  <a:pt x="890" y="241"/>
                </a:lnTo>
                <a:lnTo>
                  <a:pt x="877" y="254"/>
                </a:lnTo>
                <a:lnTo>
                  <a:pt x="877" y="266"/>
                </a:lnTo>
                <a:lnTo>
                  <a:pt x="877" y="292"/>
                </a:lnTo>
                <a:lnTo>
                  <a:pt x="865" y="304"/>
                </a:lnTo>
                <a:lnTo>
                  <a:pt x="865" y="342"/>
                </a:lnTo>
                <a:lnTo>
                  <a:pt x="865" y="368"/>
                </a:lnTo>
                <a:lnTo>
                  <a:pt x="865" y="406"/>
                </a:lnTo>
                <a:lnTo>
                  <a:pt x="865" y="431"/>
                </a:lnTo>
                <a:lnTo>
                  <a:pt x="865" y="482"/>
                </a:lnTo>
                <a:lnTo>
                  <a:pt x="865" y="533"/>
                </a:lnTo>
                <a:lnTo>
                  <a:pt x="877" y="583"/>
                </a:lnTo>
                <a:lnTo>
                  <a:pt x="877" y="647"/>
                </a:lnTo>
                <a:lnTo>
                  <a:pt x="877" y="710"/>
                </a:lnTo>
                <a:lnTo>
                  <a:pt x="890" y="786"/>
                </a:lnTo>
                <a:lnTo>
                  <a:pt x="890" y="862"/>
                </a:lnTo>
                <a:lnTo>
                  <a:pt x="903" y="951"/>
                </a:lnTo>
                <a:lnTo>
                  <a:pt x="916" y="1039"/>
                </a:lnTo>
                <a:lnTo>
                  <a:pt x="916" y="1115"/>
                </a:lnTo>
                <a:lnTo>
                  <a:pt x="916" y="1191"/>
                </a:lnTo>
                <a:lnTo>
                  <a:pt x="928" y="1267"/>
                </a:lnTo>
                <a:lnTo>
                  <a:pt x="928" y="1331"/>
                </a:lnTo>
                <a:lnTo>
                  <a:pt x="928" y="1382"/>
                </a:lnTo>
                <a:lnTo>
                  <a:pt x="928" y="1432"/>
                </a:lnTo>
                <a:lnTo>
                  <a:pt x="928" y="1483"/>
                </a:lnTo>
                <a:lnTo>
                  <a:pt x="916" y="1534"/>
                </a:lnTo>
                <a:lnTo>
                  <a:pt x="916" y="1572"/>
                </a:lnTo>
                <a:lnTo>
                  <a:pt x="916" y="1597"/>
                </a:lnTo>
                <a:lnTo>
                  <a:pt x="903" y="1635"/>
                </a:lnTo>
                <a:lnTo>
                  <a:pt x="903" y="1660"/>
                </a:lnTo>
                <a:lnTo>
                  <a:pt x="890" y="1686"/>
                </a:lnTo>
                <a:lnTo>
                  <a:pt x="890" y="1711"/>
                </a:lnTo>
                <a:lnTo>
                  <a:pt x="877" y="1736"/>
                </a:lnTo>
                <a:lnTo>
                  <a:pt x="852" y="1774"/>
                </a:lnTo>
                <a:lnTo>
                  <a:pt x="839" y="1787"/>
                </a:lnTo>
                <a:lnTo>
                  <a:pt x="814" y="1800"/>
                </a:lnTo>
                <a:lnTo>
                  <a:pt x="788" y="1812"/>
                </a:lnTo>
                <a:lnTo>
                  <a:pt x="776" y="1812"/>
                </a:lnTo>
                <a:lnTo>
                  <a:pt x="763" y="1800"/>
                </a:lnTo>
                <a:lnTo>
                  <a:pt x="750" y="1787"/>
                </a:lnTo>
                <a:lnTo>
                  <a:pt x="737" y="1774"/>
                </a:lnTo>
                <a:lnTo>
                  <a:pt x="737" y="1762"/>
                </a:lnTo>
                <a:lnTo>
                  <a:pt x="737" y="1749"/>
                </a:lnTo>
                <a:lnTo>
                  <a:pt x="737" y="1724"/>
                </a:lnTo>
                <a:lnTo>
                  <a:pt x="737" y="1711"/>
                </a:lnTo>
                <a:lnTo>
                  <a:pt x="725" y="1686"/>
                </a:lnTo>
                <a:lnTo>
                  <a:pt x="712" y="1660"/>
                </a:lnTo>
                <a:lnTo>
                  <a:pt x="699" y="1635"/>
                </a:lnTo>
                <a:lnTo>
                  <a:pt x="674" y="1610"/>
                </a:lnTo>
                <a:lnTo>
                  <a:pt x="648" y="1584"/>
                </a:lnTo>
                <a:lnTo>
                  <a:pt x="623" y="1546"/>
                </a:lnTo>
                <a:lnTo>
                  <a:pt x="585" y="15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5" name="Freeform 51"/>
          <p:cNvSpPr/>
          <p:nvPr/>
        </p:nvSpPr>
        <p:spPr bwMode="auto">
          <a:xfrm>
            <a:off x="6759576" y="3337984"/>
            <a:ext cx="339725" cy="127000"/>
          </a:xfrm>
          <a:custGeom>
            <a:avLst/>
            <a:gdLst>
              <a:gd name="T0" fmla="*/ 2147483647 w 534"/>
              <a:gd name="T1" fmla="*/ 2147483647 h 152"/>
              <a:gd name="T2" fmla="*/ 2147483647 w 534"/>
              <a:gd name="T3" fmla="*/ 2147483647 h 152"/>
              <a:gd name="T4" fmla="*/ 2147483647 w 534"/>
              <a:gd name="T5" fmla="*/ 2147483647 h 152"/>
              <a:gd name="T6" fmla="*/ 2147483647 w 534"/>
              <a:gd name="T7" fmla="*/ 2147483647 h 152"/>
              <a:gd name="T8" fmla="*/ 2147483647 w 534"/>
              <a:gd name="T9" fmla="*/ 0 h 152"/>
              <a:gd name="T10" fmla="*/ 2147483647 w 534"/>
              <a:gd name="T11" fmla="*/ 0 h 152"/>
              <a:gd name="T12" fmla="*/ 2147483647 w 534"/>
              <a:gd name="T13" fmla="*/ 0 h 152"/>
              <a:gd name="T14" fmla="*/ 2147483647 w 534"/>
              <a:gd name="T15" fmla="*/ 2147483647 h 152"/>
              <a:gd name="T16" fmla="*/ 2147483647 w 534"/>
              <a:gd name="T17" fmla="*/ 2147483647 h 152"/>
              <a:gd name="T18" fmla="*/ 2147483647 w 534"/>
              <a:gd name="T19" fmla="*/ 2147483647 h 152"/>
              <a:gd name="T20" fmla="*/ 2147483647 w 534"/>
              <a:gd name="T21" fmla="*/ 2147483647 h 152"/>
              <a:gd name="T22" fmla="*/ 2147483647 w 534"/>
              <a:gd name="T23" fmla="*/ 2147483647 h 152"/>
              <a:gd name="T24" fmla="*/ 2147483647 w 534"/>
              <a:gd name="T25" fmla="*/ 2147483647 h 152"/>
              <a:gd name="T26" fmla="*/ 2147483647 w 534"/>
              <a:gd name="T27" fmla="*/ 2147483647 h 152"/>
              <a:gd name="T28" fmla="*/ 2147483647 w 534"/>
              <a:gd name="T29" fmla="*/ 2147483647 h 152"/>
              <a:gd name="T30" fmla="*/ 2147483647 w 534"/>
              <a:gd name="T31" fmla="*/ 2147483647 h 152"/>
              <a:gd name="T32" fmla="*/ 2147483647 w 534"/>
              <a:gd name="T33" fmla="*/ 2147483647 h 152"/>
              <a:gd name="T34" fmla="*/ 2147483647 w 534"/>
              <a:gd name="T35" fmla="*/ 2147483647 h 152"/>
              <a:gd name="T36" fmla="*/ 2147483647 w 534"/>
              <a:gd name="T37" fmla="*/ 2147483647 h 152"/>
              <a:gd name="T38" fmla="*/ 2147483647 w 534"/>
              <a:gd name="T39" fmla="*/ 2147483647 h 152"/>
              <a:gd name="T40" fmla="*/ 2147483647 w 534"/>
              <a:gd name="T41" fmla="*/ 2147483647 h 152"/>
              <a:gd name="T42" fmla="*/ 2147483647 w 534"/>
              <a:gd name="T43" fmla="*/ 2147483647 h 152"/>
              <a:gd name="T44" fmla="*/ 2147483647 w 534"/>
              <a:gd name="T45" fmla="*/ 2147483647 h 152"/>
              <a:gd name="T46" fmla="*/ 2147483647 w 534"/>
              <a:gd name="T47" fmla="*/ 2147483647 h 152"/>
              <a:gd name="T48" fmla="*/ 0 w 534"/>
              <a:gd name="T49" fmla="*/ 2147483647 h 152"/>
              <a:gd name="T50" fmla="*/ 0 w 534"/>
              <a:gd name="T51" fmla="*/ 2147483647 h 152"/>
              <a:gd name="T52" fmla="*/ 2147483647 w 534"/>
              <a:gd name="T53" fmla="*/ 2147483647 h 152"/>
              <a:gd name="T54" fmla="*/ 2147483647 w 534"/>
              <a:gd name="T55" fmla="*/ 2147483647 h 152"/>
              <a:gd name="T56" fmla="*/ 2147483647 w 534"/>
              <a:gd name="T57" fmla="*/ 2147483647 h 152"/>
              <a:gd name="T58" fmla="*/ 2147483647 w 534"/>
              <a:gd name="T59" fmla="*/ 2147483647 h 1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4"/>
              <a:gd name="T91" fmla="*/ 0 h 152"/>
              <a:gd name="T92" fmla="*/ 534 w 534"/>
              <a:gd name="T93" fmla="*/ 152 h 1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4" h="152">
                <a:moveTo>
                  <a:pt x="229" y="38"/>
                </a:moveTo>
                <a:lnTo>
                  <a:pt x="279" y="25"/>
                </a:lnTo>
                <a:lnTo>
                  <a:pt x="330" y="13"/>
                </a:lnTo>
                <a:lnTo>
                  <a:pt x="368" y="13"/>
                </a:lnTo>
                <a:lnTo>
                  <a:pt x="394" y="0"/>
                </a:lnTo>
                <a:lnTo>
                  <a:pt x="419" y="0"/>
                </a:lnTo>
                <a:lnTo>
                  <a:pt x="445" y="0"/>
                </a:lnTo>
                <a:lnTo>
                  <a:pt x="458" y="13"/>
                </a:lnTo>
                <a:lnTo>
                  <a:pt x="483" y="13"/>
                </a:lnTo>
                <a:lnTo>
                  <a:pt x="508" y="25"/>
                </a:lnTo>
                <a:lnTo>
                  <a:pt x="521" y="38"/>
                </a:lnTo>
                <a:lnTo>
                  <a:pt x="534" y="51"/>
                </a:lnTo>
                <a:lnTo>
                  <a:pt x="534" y="63"/>
                </a:lnTo>
                <a:lnTo>
                  <a:pt x="534" y="76"/>
                </a:lnTo>
                <a:lnTo>
                  <a:pt x="521" y="76"/>
                </a:lnTo>
                <a:lnTo>
                  <a:pt x="508" y="89"/>
                </a:lnTo>
                <a:lnTo>
                  <a:pt x="496" y="89"/>
                </a:lnTo>
                <a:lnTo>
                  <a:pt x="470" y="101"/>
                </a:lnTo>
                <a:lnTo>
                  <a:pt x="445" y="114"/>
                </a:lnTo>
                <a:lnTo>
                  <a:pt x="407" y="114"/>
                </a:lnTo>
                <a:lnTo>
                  <a:pt x="381" y="114"/>
                </a:lnTo>
                <a:lnTo>
                  <a:pt x="292" y="139"/>
                </a:lnTo>
                <a:lnTo>
                  <a:pt x="203" y="139"/>
                </a:lnTo>
                <a:lnTo>
                  <a:pt x="101" y="152"/>
                </a:lnTo>
                <a:lnTo>
                  <a:pt x="0" y="152"/>
                </a:lnTo>
                <a:lnTo>
                  <a:pt x="0" y="63"/>
                </a:lnTo>
                <a:lnTo>
                  <a:pt x="50" y="63"/>
                </a:lnTo>
                <a:lnTo>
                  <a:pt x="114" y="51"/>
                </a:lnTo>
                <a:lnTo>
                  <a:pt x="229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6" name="Freeform 52"/>
          <p:cNvSpPr/>
          <p:nvPr/>
        </p:nvSpPr>
        <p:spPr bwMode="auto">
          <a:xfrm>
            <a:off x="6759576" y="3647018"/>
            <a:ext cx="339725" cy="129116"/>
          </a:xfrm>
          <a:custGeom>
            <a:avLst/>
            <a:gdLst>
              <a:gd name="T0" fmla="*/ 2147483647 w 534"/>
              <a:gd name="T1" fmla="*/ 2147483647 h 152"/>
              <a:gd name="T2" fmla="*/ 2147483647 w 534"/>
              <a:gd name="T3" fmla="*/ 2147483647 h 152"/>
              <a:gd name="T4" fmla="*/ 2147483647 w 534"/>
              <a:gd name="T5" fmla="*/ 2147483647 h 152"/>
              <a:gd name="T6" fmla="*/ 2147483647 w 534"/>
              <a:gd name="T7" fmla="*/ 2147483647 h 152"/>
              <a:gd name="T8" fmla="*/ 2147483647 w 534"/>
              <a:gd name="T9" fmla="*/ 2147483647 h 152"/>
              <a:gd name="T10" fmla="*/ 2147483647 w 534"/>
              <a:gd name="T11" fmla="*/ 2147483647 h 152"/>
              <a:gd name="T12" fmla="*/ 2147483647 w 534"/>
              <a:gd name="T13" fmla="*/ 0 h 152"/>
              <a:gd name="T14" fmla="*/ 2147483647 w 534"/>
              <a:gd name="T15" fmla="*/ 0 h 152"/>
              <a:gd name="T16" fmla="*/ 2147483647 w 534"/>
              <a:gd name="T17" fmla="*/ 0 h 152"/>
              <a:gd name="T18" fmla="*/ 2147483647 w 534"/>
              <a:gd name="T19" fmla="*/ 0 h 152"/>
              <a:gd name="T20" fmla="*/ 2147483647 w 534"/>
              <a:gd name="T21" fmla="*/ 0 h 152"/>
              <a:gd name="T22" fmla="*/ 2147483647 w 534"/>
              <a:gd name="T23" fmla="*/ 2147483647 h 152"/>
              <a:gd name="T24" fmla="*/ 2147483647 w 534"/>
              <a:gd name="T25" fmla="*/ 2147483647 h 152"/>
              <a:gd name="T26" fmla="*/ 2147483647 w 534"/>
              <a:gd name="T27" fmla="*/ 2147483647 h 152"/>
              <a:gd name="T28" fmla="*/ 2147483647 w 534"/>
              <a:gd name="T29" fmla="*/ 2147483647 h 152"/>
              <a:gd name="T30" fmla="*/ 2147483647 w 534"/>
              <a:gd name="T31" fmla="*/ 2147483647 h 152"/>
              <a:gd name="T32" fmla="*/ 2147483647 w 534"/>
              <a:gd name="T33" fmla="*/ 2147483647 h 152"/>
              <a:gd name="T34" fmla="*/ 2147483647 w 534"/>
              <a:gd name="T35" fmla="*/ 2147483647 h 152"/>
              <a:gd name="T36" fmla="*/ 2147483647 w 534"/>
              <a:gd name="T37" fmla="*/ 2147483647 h 152"/>
              <a:gd name="T38" fmla="*/ 2147483647 w 534"/>
              <a:gd name="T39" fmla="*/ 2147483647 h 152"/>
              <a:gd name="T40" fmla="*/ 2147483647 w 534"/>
              <a:gd name="T41" fmla="*/ 2147483647 h 152"/>
              <a:gd name="T42" fmla="*/ 2147483647 w 534"/>
              <a:gd name="T43" fmla="*/ 2147483647 h 152"/>
              <a:gd name="T44" fmla="*/ 2147483647 w 534"/>
              <a:gd name="T45" fmla="*/ 2147483647 h 152"/>
              <a:gd name="T46" fmla="*/ 2147483647 w 534"/>
              <a:gd name="T47" fmla="*/ 2147483647 h 152"/>
              <a:gd name="T48" fmla="*/ 2147483647 w 534"/>
              <a:gd name="T49" fmla="*/ 2147483647 h 152"/>
              <a:gd name="T50" fmla="*/ 2147483647 w 534"/>
              <a:gd name="T51" fmla="*/ 2147483647 h 152"/>
              <a:gd name="T52" fmla="*/ 2147483647 w 534"/>
              <a:gd name="T53" fmla="*/ 2147483647 h 152"/>
              <a:gd name="T54" fmla="*/ 2147483647 w 534"/>
              <a:gd name="T55" fmla="*/ 2147483647 h 152"/>
              <a:gd name="T56" fmla="*/ 2147483647 w 534"/>
              <a:gd name="T57" fmla="*/ 2147483647 h 152"/>
              <a:gd name="T58" fmla="*/ 2147483647 w 534"/>
              <a:gd name="T59" fmla="*/ 2147483647 h 152"/>
              <a:gd name="T60" fmla="*/ 2147483647 w 534"/>
              <a:gd name="T61" fmla="*/ 2147483647 h 152"/>
              <a:gd name="T62" fmla="*/ 2147483647 w 534"/>
              <a:gd name="T63" fmla="*/ 2147483647 h 152"/>
              <a:gd name="T64" fmla="*/ 2147483647 w 534"/>
              <a:gd name="T65" fmla="*/ 2147483647 h 152"/>
              <a:gd name="T66" fmla="*/ 2147483647 w 534"/>
              <a:gd name="T67" fmla="*/ 2147483647 h 152"/>
              <a:gd name="T68" fmla="*/ 2147483647 w 534"/>
              <a:gd name="T69" fmla="*/ 2147483647 h 152"/>
              <a:gd name="T70" fmla="*/ 2147483647 w 534"/>
              <a:gd name="T71" fmla="*/ 2147483647 h 152"/>
              <a:gd name="T72" fmla="*/ 0 w 534"/>
              <a:gd name="T73" fmla="*/ 2147483647 h 152"/>
              <a:gd name="T74" fmla="*/ 0 w 534"/>
              <a:gd name="T75" fmla="*/ 2147483647 h 152"/>
              <a:gd name="T76" fmla="*/ 2147483647 w 534"/>
              <a:gd name="T77" fmla="*/ 2147483647 h 152"/>
              <a:gd name="T78" fmla="*/ 2147483647 w 534"/>
              <a:gd name="T79" fmla="*/ 2147483647 h 152"/>
              <a:gd name="T80" fmla="*/ 2147483647 w 534"/>
              <a:gd name="T81" fmla="*/ 2147483647 h 152"/>
              <a:gd name="T82" fmla="*/ 2147483647 w 534"/>
              <a:gd name="T83" fmla="*/ 2147483647 h 152"/>
              <a:gd name="T84" fmla="*/ 2147483647 w 534"/>
              <a:gd name="T85" fmla="*/ 2147483647 h 1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34"/>
              <a:gd name="T130" fmla="*/ 0 h 152"/>
              <a:gd name="T131" fmla="*/ 534 w 534"/>
              <a:gd name="T132" fmla="*/ 152 h 15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34" h="152">
                <a:moveTo>
                  <a:pt x="229" y="38"/>
                </a:moveTo>
                <a:lnTo>
                  <a:pt x="267" y="26"/>
                </a:lnTo>
                <a:lnTo>
                  <a:pt x="305" y="26"/>
                </a:lnTo>
                <a:lnTo>
                  <a:pt x="330" y="13"/>
                </a:lnTo>
                <a:lnTo>
                  <a:pt x="356" y="13"/>
                </a:lnTo>
                <a:lnTo>
                  <a:pt x="381" y="13"/>
                </a:lnTo>
                <a:lnTo>
                  <a:pt x="394" y="0"/>
                </a:lnTo>
                <a:lnTo>
                  <a:pt x="407" y="0"/>
                </a:lnTo>
                <a:lnTo>
                  <a:pt x="419" y="0"/>
                </a:lnTo>
                <a:lnTo>
                  <a:pt x="432" y="0"/>
                </a:lnTo>
                <a:lnTo>
                  <a:pt x="445" y="0"/>
                </a:lnTo>
                <a:lnTo>
                  <a:pt x="470" y="13"/>
                </a:lnTo>
                <a:lnTo>
                  <a:pt x="483" y="13"/>
                </a:lnTo>
                <a:lnTo>
                  <a:pt x="508" y="26"/>
                </a:lnTo>
                <a:lnTo>
                  <a:pt x="521" y="38"/>
                </a:lnTo>
                <a:lnTo>
                  <a:pt x="534" y="64"/>
                </a:lnTo>
                <a:lnTo>
                  <a:pt x="534" y="89"/>
                </a:lnTo>
                <a:lnTo>
                  <a:pt x="534" y="102"/>
                </a:lnTo>
                <a:lnTo>
                  <a:pt x="521" y="114"/>
                </a:lnTo>
                <a:lnTo>
                  <a:pt x="508" y="127"/>
                </a:lnTo>
                <a:lnTo>
                  <a:pt x="483" y="140"/>
                </a:lnTo>
                <a:lnTo>
                  <a:pt x="470" y="140"/>
                </a:lnTo>
                <a:lnTo>
                  <a:pt x="458" y="140"/>
                </a:lnTo>
                <a:lnTo>
                  <a:pt x="445" y="152"/>
                </a:lnTo>
                <a:lnTo>
                  <a:pt x="419" y="152"/>
                </a:lnTo>
                <a:lnTo>
                  <a:pt x="394" y="152"/>
                </a:lnTo>
                <a:lnTo>
                  <a:pt x="368" y="152"/>
                </a:lnTo>
                <a:lnTo>
                  <a:pt x="343" y="152"/>
                </a:lnTo>
                <a:lnTo>
                  <a:pt x="305" y="152"/>
                </a:lnTo>
                <a:lnTo>
                  <a:pt x="279" y="152"/>
                </a:lnTo>
                <a:lnTo>
                  <a:pt x="241" y="152"/>
                </a:lnTo>
                <a:lnTo>
                  <a:pt x="190" y="152"/>
                </a:lnTo>
                <a:lnTo>
                  <a:pt x="152" y="152"/>
                </a:lnTo>
                <a:lnTo>
                  <a:pt x="101" y="152"/>
                </a:lnTo>
                <a:lnTo>
                  <a:pt x="50" y="152"/>
                </a:lnTo>
                <a:lnTo>
                  <a:pt x="0" y="152"/>
                </a:lnTo>
                <a:lnTo>
                  <a:pt x="0" y="64"/>
                </a:lnTo>
                <a:lnTo>
                  <a:pt x="38" y="64"/>
                </a:lnTo>
                <a:lnTo>
                  <a:pt x="89" y="51"/>
                </a:lnTo>
                <a:lnTo>
                  <a:pt x="152" y="51"/>
                </a:lnTo>
                <a:lnTo>
                  <a:pt x="229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7" name="Freeform 53"/>
          <p:cNvSpPr/>
          <p:nvPr/>
        </p:nvSpPr>
        <p:spPr bwMode="auto">
          <a:xfrm>
            <a:off x="5911850" y="2832100"/>
            <a:ext cx="184150" cy="762000"/>
          </a:xfrm>
          <a:custGeom>
            <a:avLst/>
            <a:gdLst>
              <a:gd name="T0" fmla="*/ 2147483647 w 292"/>
              <a:gd name="T1" fmla="*/ 2147483647 h 900"/>
              <a:gd name="T2" fmla="*/ 0 w 292"/>
              <a:gd name="T3" fmla="*/ 2147483647 h 900"/>
              <a:gd name="T4" fmla="*/ 2147483647 w 292"/>
              <a:gd name="T5" fmla="*/ 0 h 900"/>
              <a:gd name="T6" fmla="*/ 2147483647 w 292"/>
              <a:gd name="T7" fmla="*/ 0 h 900"/>
              <a:gd name="T8" fmla="*/ 2147483647 w 292"/>
              <a:gd name="T9" fmla="*/ 0 h 900"/>
              <a:gd name="T10" fmla="*/ 2147483647 w 292"/>
              <a:gd name="T11" fmla="*/ 2147483647 h 900"/>
              <a:gd name="T12" fmla="*/ 2147483647 w 292"/>
              <a:gd name="T13" fmla="*/ 2147483647 h 900"/>
              <a:gd name="T14" fmla="*/ 2147483647 w 292"/>
              <a:gd name="T15" fmla="*/ 2147483647 h 900"/>
              <a:gd name="T16" fmla="*/ 2147483647 w 292"/>
              <a:gd name="T17" fmla="*/ 2147483647 h 900"/>
              <a:gd name="T18" fmla="*/ 2147483647 w 292"/>
              <a:gd name="T19" fmla="*/ 2147483647 h 900"/>
              <a:gd name="T20" fmla="*/ 2147483647 w 292"/>
              <a:gd name="T21" fmla="*/ 2147483647 h 900"/>
              <a:gd name="T22" fmla="*/ 2147483647 w 292"/>
              <a:gd name="T23" fmla="*/ 2147483647 h 900"/>
              <a:gd name="T24" fmla="*/ 2147483647 w 292"/>
              <a:gd name="T25" fmla="*/ 2147483647 h 900"/>
              <a:gd name="T26" fmla="*/ 2147483647 w 292"/>
              <a:gd name="T27" fmla="*/ 2147483647 h 900"/>
              <a:gd name="T28" fmla="*/ 2147483647 w 292"/>
              <a:gd name="T29" fmla="*/ 2147483647 h 900"/>
              <a:gd name="T30" fmla="*/ 2147483647 w 292"/>
              <a:gd name="T31" fmla="*/ 2147483647 h 900"/>
              <a:gd name="T32" fmla="*/ 2147483647 w 292"/>
              <a:gd name="T33" fmla="*/ 2147483647 h 900"/>
              <a:gd name="T34" fmla="*/ 2147483647 w 292"/>
              <a:gd name="T35" fmla="*/ 2147483647 h 900"/>
              <a:gd name="T36" fmla="*/ 2147483647 w 292"/>
              <a:gd name="T37" fmla="*/ 2147483647 h 900"/>
              <a:gd name="T38" fmla="*/ 2147483647 w 292"/>
              <a:gd name="T39" fmla="*/ 2147483647 h 900"/>
              <a:gd name="T40" fmla="*/ 2147483647 w 292"/>
              <a:gd name="T41" fmla="*/ 2147483647 h 900"/>
              <a:gd name="T42" fmla="*/ 2147483647 w 292"/>
              <a:gd name="T43" fmla="*/ 2147483647 h 900"/>
              <a:gd name="T44" fmla="*/ 2147483647 w 292"/>
              <a:gd name="T45" fmla="*/ 2147483647 h 900"/>
              <a:gd name="T46" fmla="*/ 2147483647 w 292"/>
              <a:gd name="T47" fmla="*/ 2147483647 h 900"/>
              <a:gd name="T48" fmla="*/ 2147483647 w 292"/>
              <a:gd name="T49" fmla="*/ 2147483647 h 900"/>
              <a:gd name="T50" fmla="*/ 2147483647 w 292"/>
              <a:gd name="T51" fmla="*/ 2147483647 h 900"/>
              <a:gd name="T52" fmla="*/ 2147483647 w 292"/>
              <a:gd name="T53" fmla="*/ 2147483647 h 900"/>
              <a:gd name="T54" fmla="*/ 2147483647 w 292"/>
              <a:gd name="T55" fmla="*/ 2147483647 h 900"/>
              <a:gd name="T56" fmla="*/ 2147483647 w 292"/>
              <a:gd name="T57" fmla="*/ 2147483647 h 900"/>
              <a:gd name="T58" fmla="*/ 2147483647 w 292"/>
              <a:gd name="T59" fmla="*/ 2147483647 h 900"/>
              <a:gd name="T60" fmla="*/ 2147483647 w 292"/>
              <a:gd name="T61" fmla="*/ 2147483647 h 900"/>
              <a:gd name="T62" fmla="*/ 2147483647 w 292"/>
              <a:gd name="T63" fmla="*/ 2147483647 h 900"/>
              <a:gd name="T64" fmla="*/ 2147483647 w 292"/>
              <a:gd name="T65" fmla="*/ 2147483647 h 900"/>
              <a:gd name="T66" fmla="*/ 2147483647 w 292"/>
              <a:gd name="T67" fmla="*/ 2147483647 h 900"/>
              <a:gd name="T68" fmla="*/ 2147483647 w 292"/>
              <a:gd name="T69" fmla="*/ 2147483647 h 9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2"/>
              <a:gd name="T106" fmla="*/ 0 h 900"/>
              <a:gd name="T107" fmla="*/ 292 w 292"/>
              <a:gd name="T108" fmla="*/ 900 h 9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2" h="900">
                <a:moveTo>
                  <a:pt x="38" y="76"/>
                </a:moveTo>
                <a:lnTo>
                  <a:pt x="25" y="51"/>
                </a:lnTo>
                <a:lnTo>
                  <a:pt x="12" y="38"/>
                </a:lnTo>
                <a:lnTo>
                  <a:pt x="0" y="13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101" y="0"/>
                </a:lnTo>
                <a:lnTo>
                  <a:pt x="140" y="0"/>
                </a:lnTo>
                <a:lnTo>
                  <a:pt x="178" y="13"/>
                </a:lnTo>
                <a:lnTo>
                  <a:pt x="229" y="13"/>
                </a:lnTo>
                <a:lnTo>
                  <a:pt x="229" y="38"/>
                </a:lnTo>
                <a:lnTo>
                  <a:pt x="229" y="76"/>
                </a:lnTo>
                <a:lnTo>
                  <a:pt x="229" y="114"/>
                </a:lnTo>
                <a:lnTo>
                  <a:pt x="241" y="152"/>
                </a:lnTo>
                <a:lnTo>
                  <a:pt x="241" y="203"/>
                </a:lnTo>
                <a:lnTo>
                  <a:pt x="254" y="266"/>
                </a:lnTo>
                <a:lnTo>
                  <a:pt x="254" y="330"/>
                </a:lnTo>
                <a:lnTo>
                  <a:pt x="267" y="393"/>
                </a:lnTo>
                <a:lnTo>
                  <a:pt x="267" y="469"/>
                </a:lnTo>
                <a:lnTo>
                  <a:pt x="267" y="532"/>
                </a:lnTo>
                <a:lnTo>
                  <a:pt x="280" y="583"/>
                </a:lnTo>
                <a:lnTo>
                  <a:pt x="280" y="634"/>
                </a:lnTo>
                <a:lnTo>
                  <a:pt x="280" y="685"/>
                </a:lnTo>
                <a:lnTo>
                  <a:pt x="280" y="723"/>
                </a:lnTo>
                <a:lnTo>
                  <a:pt x="280" y="761"/>
                </a:lnTo>
                <a:lnTo>
                  <a:pt x="292" y="786"/>
                </a:lnTo>
                <a:lnTo>
                  <a:pt x="280" y="811"/>
                </a:lnTo>
                <a:lnTo>
                  <a:pt x="280" y="837"/>
                </a:lnTo>
                <a:lnTo>
                  <a:pt x="280" y="849"/>
                </a:lnTo>
                <a:lnTo>
                  <a:pt x="280" y="875"/>
                </a:lnTo>
                <a:lnTo>
                  <a:pt x="267" y="887"/>
                </a:lnTo>
                <a:lnTo>
                  <a:pt x="267" y="900"/>
                </a:lnTo>
                <a:lnTo>
                  <a:pt x="254" y="900"/>
                </a:lnTo>
                <a:lnTo>
                  <a:pt x="241" y="887"/>
                </a:lnTo>
                <a:lnTo>
                  <a:pt x="229" y="875"/>
                </a:lnTo>
                <a:lnTo>
                  <a:pt x="229" y="862"/>
                </a:lnTo>
                <a:lnTo>
                  <a:pt x="229" y="849"/>
                </a:lnTo>
                <a:lnTo>
                  <a:pt x="216" y="824"/>
                </a:lnTo>
                <a:lnTo>
                  <a:pt x="216" y="799"/>
                </a:lnTo>
                <a:lnTo>
                  <a:pt x="203" y="773"/>
                </a:lnTo>
                <a:lnTo>
                  <a:pt x="203" y="748"/>
                </a:lnTo>
                <a:lnTo>
                  <a:pt x="191" y="710"/>
                </a:lnTo>
                <a:lnTo>
                  <a:pt x="178" y="685"/>
                </a:lnTo>
                <a:lnTo>
                  <a:pt x="178" y="647"/>
                </a:lnTo>
                <a:lnTo>
                  <a:pt x="165" y="596"/>
                </a:lnTo>
                <a:lnTo>
                  <a:pt x="165" y="558"/>
                </a:lnTo>
                <a:lnTo>
                  <a:pt x="152" y="507"/>
                </a:lnTo>
                <a:lnTo>
                  <a:pt x="140" y="456"/>
                </a:lnTo>
                <a:lnTo>
                  <a:pt x="140" y="418"/>
                </a:lnTo>
                <a:lnTo>
                  <a:pt x="127" y="380"/>
                </a:lnTo>
                <a:lnTo>
                  <a:pt x="114" y="330"/>
                </a:lnTo>
                <a:lnTo>
                  <a:pt x="114" y="304"/>
                </a:lnTo>
                <a:lnTo>
                  <a:pt x="101" y="266"/>
                </a:lnTo>
                <a:lnTo>
                  <a:pt x="101" y="228"/>
                </a:lnTo>
                <a:lnTo>
                  <a:pt x="89" y="203"/>
                </a:lnTo>
                <a:lnTo>
                  <a:pt x="89" y="178"/>
                </a:lnTo>
                <a:lnTo>
                  <a:pt x="76" y="152"/>
                </a:lnTo>
                <a:lnTo>
                  <a:pt x="76" y="140"/>
                </a:lnTo>
                <a:lnTo>
                  <a:pt x="63" y="127"/>
                </a:lnTo>
                <a:lnTo>
                  <a:pt x="63" y="102"/>
                </a:lnTo>
                <a:lnTo>
                  <a:pt x="51" y="89"/>
                </a:lnTo>
                <a:lnTo>
                  <a:pt x="38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8" name="Freeform 54"/>
          <p:cNvSpPr/>
          <p:nvPr/>
        </p:nvSpPr>
        <p:spPr bwMode="auto">
          <a:xfrm>
            <a:off x="6000751" y="2726268"/>
            <a:ext cx="492125" cy="588433"/>
          </a:xfrm>
          <a:custGeom>
            <a:avLst/>
            <a:gdLst>
              <a:gd name="T0" fmla="*/ 2147483647 w 776"/>
              <a:gd name="T1" fmla="*/ 2147483647 h 696"/>
              <a:gd name="T2" fmla="*/ 2147483647 w 776"/>
              <a:gd name="T3" fmla="*/ 2147483647 h 696"/>
              <a:gd name="T4" fmla="*/ 2147483647 w 776"/>
              <a:gd name="T5" fmla="*/ 2147483647 h 696"/>
              <a:gd name="T6" fmla="*/ 2147483647 w 776"/>
              <a:gd name="T7" fmla="*/ 2147483647 h 696"/>
              <a:gd name="T8" fmla="*/ 2147483647 w 776"/>
              <a:gd name="T9" fmla="*/ 2147483647 h 696"/>
              <a:gd name="T10" fmla="*/ 2147483647 w 776"/>
              <a:gd name="T11" fmla="*/ 2147483647 h 696"/>
              <a:gd name="T12" fmla="*/ 2147483647 w 776"/>
              <a:gd name="T13" fmla="*/ 2147483647 h 696"/>
              <a:gd name="T14" fmla="*/ 2147483647 w 776"/>
              <a:gd name="T15" fmla="*/ 2147483647 h 696"/>
              <a:gd name="T16" fmla="*/ 2147483647 w 776"/>
              <a:gd name="T17" fmla="*/ 2147483647 h 696"/>
              <a:gd name="T18" fmla="*/ 2147483647 w 776"/>
              <a:gd name="T19" fmla="*/ 2147483647 h 696"/>
              <a:gd name="T20" fmla="*/ 2147483647 w 776"/>
              <a:gd name="T21" fmla="*/ 2147483647 h 696"/>
              <a:gd name="T22" fmla="*/ 2147483647 w 776"/>
              <a:gd name="T23" fmla="*/ 2147483647 h 696"/>
              <a:gd name="T24" fmla="*/ 2147483647 w 776"/>
              <a:gd name="T25" fmla="*/ 2147483647 h 696"/>
              <a:gd name="T26" fmla="*/ 2147483647 w 776"/>
              <a:gd name="T27" fmla="*/ 2147483647 h 696"/>
              <a:gd name="T28" fmla="*/ 2147483647 w 776"/>
              <a:gd name="T29" fmla="*/ 2147483647 h 696"/>
              <a:gd name="T30" fmla="*/ 2147483647 w 776"/>
              <a:gd name="T31" fmla="*/ 2147483647 h 696"/>
              <a:gd name="T32" fmla="*/ 2147483647 w 776"/>
              <a:gd name="T33" fmla="*/ 2147483647 h 696"/>
              <a:gd name="T34" fmla="*/ 2147483647 w 776"/>
              <a:gd name="T35" fmla="*/ 2147483647 h 696"/>
              <a:gd name="T36" fmla="*/ 2147483647 w 776"/>
              <a:gd name="T37" fmla="*/ 2147483647 h 696"/>
              <a:gd name="T38" fmla="*/ 2147483647 w 776"/>
              <a:gd name="T39" fmla="*/ 2147483647 h 696"/>
              <a:gd name="T40" fmla="*/ 2147483647 w 776"/>
              <a:gd name="T41" fmla="*/ 2147483647 h 696"/>
              <a:gd name="T42" fmla="*/ 2147483647 w 776"/>
              <a:gd name="T43" fmla="*/ 2147483647 h 696"/>
              <a:gd name="T44" fmla="*/ 2147483647 w 776"/>
              <a:gd name="T45" fmla="*/ 2147483647 h 696"/>
              <a:gd name="T46" fmla="*/ 2147483647 w 776"/>
              <a:gd name="T47" fmla="*/ 2147483647 h 696"/>
              <a:gd name="T48" fmla="*/ 0 w 776"/>
              <a:gd name="T49" fmla="*/ 2147483647 h 696"/>
              <a:gd name="T50" fmla="*/ 2147483647 w 776"/>
              <a:gd name="T51" fmla="*/ 2147483647 h 696"/>
              <a:gd name="T52" fmla="*/ 2147483647 w 776"/>
              <a:gd name="T53" fmla="*/ 2147483647 h 696"/>
              <a:gd name="T54" fmla="*/ 2147483647 w 776"/>
              <a:gd name="T55" fmla="*/ 2147483647 h 696"/>
              <a:gd name="T56" fmla="*/ 2147483647 w 776"/>
              <a:gd name="T57" fmla="*/ 2147483647 h 696"/>
              <a:gd name="T58" fmla="*/ 2147483647 w 776"/>
              <a:gd name="T59" fmla="*/ 2147483647 h 696"/>
              <a:gd name="T60" fmla="*/ 2147483647 w 776"/>
              <a:gd name="T61" fmla="*/ 2147483647 h 696"/>
              <a:gd name="T62" fmla="*/ 2147483647 w 776"/>
              <a:gd name="T63" fmla="*/ 2147483647 h 696"/>
              <a:gd name="T64" fmla="*/ 2147483647 w 776"/>
              <a:gd name="T65" fmla="*/ 0 h 696"/>
              <a:gd name="T66" fmla="*/ 2147483647 w 776"/>
              <a:gd name="T67" fmla="*/ 0 h 696"/>
              <a:gd name="T68" fmla="*/ 2147483647 w 776"/>
              <a:gd name="T69" fmla="*/ 2147483647 h 696"/>
              <a:gd name="T70" fmla="*/ 2147483647 w 776"/>
              <a:gd name="T71" fmla="*/ 2147483647 h 696"/>
              <a:gd name="T72" fmla="*/ 2147483647 w 776"/>
              <a:gd name="T73" fmla="*/ 2147483647 h 696"/>
              <a:gd name="T74" fmla="*/ 2147483647 w 776"/>
              <a:gd name="T75" fmla="*/ 2147483647 h 696"/>
              <a:gd name="T76" fmla="*/ 2147483647 w 776"/>
              <a:gd name="T77" fmla="*/ 2147483647 h 696"/>
              <a:gd name="T78" fmla="*/ 2147483647 w 776"/>
              <a:gd name="T79" fmla="*/ 2147483647 h 6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76"/>
              <a:gd name="T121" fmla="*/ 0 h 696"/>
              <a:gd name="T122" fmla="*/ 776 w 776"/>
              <a:gd name="T123" fmla="*/ 696 h 6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76" h="696">
                <a:moveTo>
                  <a:pt x="776" y="139"/>
                </a:moveTo>
                <a:lnTo>
                  <a:pt x="776" y="164"/>
                </a:lnTo>
                <a:lnTo>
                  <a:pt x="763" y="177"/>
                </a:lnTo>
                <a:lnTo>
                  <a:pt x="750" y="190"/>
                </a:lnTo>
                <a:lnTo>
                  <a:pt x="725" y="202"/>
                </a:lnTo>
                <a:lnTo>
                  <a:pt x="712" y="202"/>
                </a:lnTo>
                <a:lnTo>
                  <a:pt x="712" y="215"/>
                </a:lnTo>
                <a:lnTo>
                  <a:pt x="699" y="228"/>
                </a:lnTo>
                <a:lnTo>
                  <a:pt x="687" y="253"/>
                </a:lnTo>
                <a:lnTo>
                  <a:pt x="674" y="278"/>
                </a:lnTo>
                <a:lnTo>
                  <a:pt x="661" y="304"/>
                </a:lnTo>
                <a:lnTo>
                  <a:pt x="648" y="329"/>
                </a:lnTo>
                <a:lnTo>
                  <a:pt x="636" y="367"/>
                </a:lnTo>
                <a:lnTo>
                  <a:pt x="623" y="443"/>
                </a:lnTo>
                <a:lnTo>
                  <a:pt x="610" y="519"/>
                </a:lnTo>
                <a:lnTo>
                  <a:pt x="598" y="608"/>
                </a:lnTo>
                <a:lnTo>
                  <a:pt x="598" y="696"/>
                </a:lnTo>
                <a:lnTo>
                  <a:pt x="445" y="696"/>
                </a:lnTo>
                <a:lnTo>
                  <a:pt x="458" y="633"/>
                </a:lnTo>
                <a:lnTo>
                  <a:pt x="458" y="582"/>
                </a:lnTo>
                <a:lnTo>
                  <a:pt x="470" y="532"/>
                </a:lnTo>
                <a:lnTo>
                  <a:pt x="470" y="481"/>
                </a:lnTo>
                <a:lnTo>
                  <a:pt x="470" y="443"/>
                </a:lnTo>
                <a:lnTo>
                  <a:pt x="483" y="405"/>
                </a:lnTo>
                <a:lnTo>
                  <a:pt x="483" y="367"/>
                </a:lnTo>
                <a:lnTo>
                  <a:pt x="483" y="329"/>
                </a:lnTo>
                <a:lnTo>
                  <a:pt x="496" y="304"/>
                </a:lnTo>
                <a:lnTo>
                  <a:pt x="496" y="278"/>
                </a:lnTo>
                <a:lnTo>
                  <a:pt x="496" y="253"/>
                </a:lnTo>
                <a:lnTo>
                  <a:pt x="496" y="240"/>
                </a:lnTo>
                <a:lnTo>
                  <a:pt x="496" y="228"/>
                </a:lnTo>
                <a:lnTo>
                  <a:pt x="496" y="215"/>
                </a:lnTo>
                <a:lnTo>
                  <a:pt x="496" y="202"/>
                </a:lnTo>
                <a:lnTo>
                  <a:pt x="483" y="202"/>
                </a:lnTo>
                <a:lnTo>
                  <a:pt x="470" y="202"/>
                </a:lnTo>
                <a:lnTo>
                  <a:pt x="458" y="202"/>
                </a:lnTo>
                <a:lnTo>
                  <a:pt x="432" y="202"/>
                </a:lnTo>
                <a:lnTo>
                  <a:pt x="419" y="202"/>
                </a:lnTo>
                <a:lnTo>
                  <a:pt x="394" y="202"/>
                </a:lnTo>
                <a:lnTo>
                  <a:pt x="356" y="202"/>
                </a:lnTo>
                <a:lnTo>
                  <a:pt x="330" y="202"/>
                </a:lnTo>
                <a:lnTo>
                  <a:pt x="292" y="202"/>
                </a:lnTo>
                <a:lnTo>
                  <a:pt x="254" y="215"/>
                </a:lnTo>
                <a:lnTo>
                  <a:pt x="203" y="215"/>
                </a:lnTo>
                <a:lnTo>
                  <a:pt x="165" y="215"/>
                </a:lnTo>
                <a:lnTo>
                  <a:pt x="114" y="228"/>
                </a:lnTo>
                <a:lnTo>
                  <a:pt x="63" y="228"/>
                </a:lnTo>
                <a:lnTo>
                  <a:pt x="0" y="240"/>
                </a:lnTo>
                <a:lnTo>
                  <a:pt x="0" y="139"/>
                </a:lnTo>
                <a:lnTo>
                  <a:pt x="89" y="139"/>
                </a:lnTo>
                <a:lnTo>
                  <a:pt x="178" y="139"/>
                </a:lnTo>
                <a:lnTo>
                  <a:pt x="254" y="126"/>
                </a:lnTo>
                <a:lnTo>
                  <a:pt x="330" y="101"/>
                </a:lnTo>
                <a:lnTo>
                  <a:pt x="356" y="88"/>
                </a:lnTo>
                <a:lnTo>
                  <a:pt x="381" y="76"/>
                </a:lnTo>
                <a:lnTo>
                  <a:pt x="407" y="76"/>
                </a:lnTo>
                <a:lnTo>
                  <a:pt x="432" y="63"/>
                </a:lnTo>
                <a:lnTo>
                  <a:pt x="458" y="50"/>
                </a:lnTo>
                <a:lnTo>
                  <a:pt x="470" y="50"/>
                </a:lnTo>
                <a:lnTo>
                  <a:pt x="470" y="38"/>
                </a:lnTo>
                <a:lnTo>
                  <a:pt x="483" y="25"/>
                </a:lnTo>
                <a:lnTo>
                  <a:pt x="496" y="12"/>
                </a:lnTo>
                <a:lnTo>
                  <a:pt x="509" y="0"/>
                </a:lnTo>
                <a:lnTo>
                  <a:pt x="521" y="0"/>
                </a:lnTo>
                <a:lnTo>
                  <a:pt x="534" y="0"/>
                </a:lnTo>
                <a:lnTo>
                  <a:pt x="559" y="0"/>
                </a:lnTo>
                <a:lnTo>
                  <a:pt x="585" y="12"/>
                </a:lnTo>
                <a:lnTo>
                  <a:pt x="623" y="25"/>
                </a:lnTo>
                <a:lnTo>
                  <a:pt x="674" y="50"/>
                </a:lnTo>
                <a:lnTo>
                  <a:pt x="699" y="63"/>
                </a:lnTo>
                <a:lnTo>
                  <a:pt x="712" y="76"/>
                </a:lnTo>
                <a:lnTo>
                  <a:pt x="738" y="88"/>
                </a:lnTo>
                <a:lnTo>
                  <a:pt x="750" y="101"/>
                </a:lnTo>
                <a:lnTo>
                  <a:pt x="763" y="114"/>
                </a:lnTo>
                <a:lnTo>
                  <a:pt x="763" y="126"/>
                </a:lnTo>
                <a:lnTo>
                  <a:pt x="776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9" name="Freeform 55"/>
          <p:cNvSpPr/>
          <p:nvPr/>
        </p:nvSpPr>
        <p:spPr bwMode="auto">
          <a:xfrm>
            <a:off x="6056314" y="3240618"/>
            <a:ext cx="363537" cy="182033"/>
          </a:xfrm>
          <a:custGeom>
            <a:avLst/>
            <a:gdLst>
              <a:gd name="T0" fmla="*/ 2147483647 w 572"/>
              <a:gd name="T1" fmla="*/ 2147483647 h 215"/>
              <a:gd name="T2" fmla="*/ 2147483647 w 572"/>
              <a:gd name="T3" fmla="*/ 2147483647 h 215"/>
              <a:gd name="T4" fmla="*/ 2147483647 w 572"/>
              <a:gd name="T5" fmla="*/ 2147483647 h 215"/>
              <a:gd name="T6" fmla="*/ 2147483647 w 572"/>
              <a:gd name="T7" fmla="*/ 2147483647 h 215"/>
              <a:gd name="T8" fmla="*/ 2147483647 w 572"/>
              <a:gd name="T9" fmla="*/ 2147483647 h 215"/>
              <a:gd name="T10" fmla="*/ 2147483647 w 572"/>
              <a:gd name="T11" fmla="*/ 2147483647 h 215"/>
              <a:gd name="T12" fmla="*/ 2147483647 w 572"/>
              <a:gd name="T13" fmla="*/ 2147483647 h 215"/>
              <a:gd name="T14" fmla="*/ 2147483647 w 572"/>
              <a:gd name="T15" fmla="*/ 2147483647 h 215"/>
              <a:gd name="T16" fmla="*/ 2147483647 w 572"/>
              <a:gd name="T17" fmla="*/ 2147483647 h 215"/>
              <a:gd name="T18" fmla="*/ 2147483647 w 572"/>
              <a:gd name="T19" fmla="*/ 2147483647 h 215"/>
              <a:gd name="T20" fmla="*/ 2147483647 w 572"/>
              <a:gd name="T21" fmla="*/ 2147483647 h 215"/>
              <a:gd name="T22" fmla="*/ 2147483647 w 572"/>
              <a:gd name="T23" fmla="*/ 2147483647 h 215"/>
              <a:gd name="T24" fmla="*/ 2147483647 w 572"/>
              <a:gd name="T25" fmla="*/ 2147483647 h 215"/>
              <a:gd name="T26" fmla="*/ 2147483647 w 572"/>
              <a:gd name="T27" fmla="*/ 2147483647 h 215"/>
              <a:gd name="T28" fmla="*/ 2147483647 w 572"/>
              <a:gd name="T29" fmla="*/ 2147483647 h 215"/>
              <a:gd name="T30" fmla="*/ 2147483647 w 572"/>
              <a:gd name="T31" fmla="*/ 2147483647 h 215"/>
              <a:gd name="T32" fmla="*/ 2147483647 w 572"/>
              <a:gd name="T33" fmla="*/ 2147483647 h 215"/>
              <a:gd name="T34" fmla="*/ 2147483647 w 572"/>
              <a:gd name="T35" fmla="*/ 2147483647 h 215"/>
              <a:gd name="T36" fmla="*/ 2147483647 w 572"/>
              <a:gd name="T37" fmla="*/ 2147483647 h 215"/>
              <a:gd name="T38" fmla="*/ 2147483647 w 572"/>
              <a:gd name="T39" fmla="*/ 2147483647 h 215"/>
              <a:gd name="T40" fmla="*/ 0 w 572"/>
              <a:gd name="T41" fmla="*/ 2147483647 h 215"/>
              <a:gd name="T42" fmla="*/ 0 w 572"/>
              <a:gd name="T43" fmla="*/ 2147483647 h 215"/>
              <a:gd name="T44" fmla="*/ 2147483647 w 572"/>
              <a:gd name="T45" fmla="*/ 2147483647 h 215"/>
              <a:gd name="T46" fmla="*/ 2147483647 w 572"/>
              <a:gd name="T47" fmla="*/ 2147483647 h 215"/>
              <a:gd name="T48" fmla="*/ 2147483647 w 572"/>
              <a:gd name="T49" fmla="*/ 2147483647 h 215"/>
              <a:gd name="T50" fmla="*/ 2147483647 w 572"/>
              <a:gd name="T51" fmla="*/ 2147483647 h 215"/>
              <a:gd name="T52" fmla="*/ 2147483647 w 572"/>
              <a:gd name="T53" fmla="*/ 2147483647 h 215"/>
              <a:gd name="T54" fmla="*/ 2147483647 w 572"/>
              <a:gd name="T55" fmla="*/ 2147483647 h 215"/>
              <a:gd name="T56" fmla="*/ 2147483647 w 572"/>
              <a:gd name="T57" fmla="*/ 2147483647 h 215"/>
              <a:gd name="T58" fmla="*/ 2147483647 w 572"/>
              <a:gd name="T59" fmla="*/ 2147483647 h 215"/>
              <a:gd name="T60" fmla="*/ 2147483647 w 572"/>
              <a:gd name="T61" fmla="*/ 2147483647 h 215"/>
              <a:gd name="T62" fmla="*/ 2147483647 w 572"/>
              <a:gd name="T63" fmla="*/ 2147483647 h 215"/>
              <a:gd name="T64" fmla="*/ 2147483647 w 572"/>
              <a:gd name="T65" fmla="*/ 0 h 215"/>
              <a:gd name="T66" fmla="*/ 2147483647 w 572"/>
              <a:gd name="T67" fmla="*/ 0 h 215"/>
              <a:gd name="T68" fmla="*/ 2147483647 w 572"/>
              <a:gd name="T69" fmla="*/ 2147483647 h 215"/>
              <a:gd name="T70" fmla="*/ 2147483647 w 572"/>
              <a:gd name="T71" fmla="*/ 2147483647 h 215"/>
              <a:gd name="T72" fmla="*/ 2147483647 w 572"/>
              <a:gd name="T73" fmla="*/ 2147483647 h 215"/>
              <a:gd name="T74" fmla="*/ 2147483647 w 572"/>
              <a:gd name="T75" fmla="*/ 2147483647 h 215"/>
              <a:gd name="T76" fmla="*/ 2147483647 w 572"/>
              <a:gd name="T77" fmla="*/ 2147483647 h 21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72"/>
              <a:gd name="T118" fmla="*/ 0 h 215"/>
              <a:gd name="T119" fmla="*/ 572 w 572"/>
              <a:gd name="T120" fmla="*/ 215 h 21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72" h="215">
                <a:moveTo>
                  <a:pt x="534" y="38"/>
                </a:moveTo>
                <a:lnTo>
                  <a:pt x="547" y="50"/>
                </a:lnTo>
                <a:lnTo>
                  <a:pt x="559" y="63"/>
                </a:lnTo>
                <a:lnTo>
                  <a:pt x="572" y="76"/>
                </a:lnTo>
                <a:lnTo>
                  <a:pt x="572" y="88"/>
                </a:lnTo>
                <a:lnTo>
                  <a:pt x="559" y="88"/>
                </a:lnTo>
                <a:lnTo>
                  <a:pt x="559" y="101"/>
                </a:lnTo>
                <a:lnTo>
                  <a:pt x="534" y="101"/>
                </a:lnTo>
                <a:lnTo>
                  <a:pt x="521" y="114"/>
                </a:lnTo>
                <a:lnTo>
                  <a:pt x="496" y="114"/>
                </a:lnTo>
                <a:lnTo>
                  <a:pt x="458" y="127"/>
                </a:lnTo>
                <a:lnTo>
                  <a:pt x="432" y="139"/>
                </a:lnTo>
                <a:lnTo>
                  <a:pt x="394" y="139"/>
                </a:lnTo>
                <a:lnTo>
                  <a:pt x="356" y="152"/>
                </a:lnTo>
                <a:lnTo>
                  <a:pt x="305" y="165"/>
                </a:lnTo>
                <a:lnTo>
                  <a:pt x="254" y="165"/>
                </a:lnTo>
                <a:lnTo>
                  <a:pt x="191" y="177"/>
                </a:lnTo>
                <a:lnTo>
                  <a:pt x="140" y="190"/>
                </a:lnTo>
                <a:lnTo>
                  <a:pt x="76" y="203"/>
                </a:lnTo>
                <a:lnTo>
                  <a:pt x="0" y="215"/>
                </a:lnTo>
                <a:lnTo>
                  <a:pt x="0" y="101"/>
                </a:lnTo>
                <a:lnTo>
                  <a:pt x="63" y="88"/>
                </a:lnTo>
                <a:lnTo>
                  <a:pt x="127" y="76"/>
                </a:lnTo>
                <a:lnTo>
                  <a:pt x="203" y="63"/>
                </a:lnTo>
                <a:lnTo>
                  <a:pt x="267" y="38"/>
                </a:lnTo>
                <a:lnTo>
                  <a:pt x="305" y="25"/>
                </a:lnTo>
                <a:lnTo>
                  <a:pt x="343" y="25"/>
                </a:lnTo>
                <a:lnTo>
                  <a:pt x="369" y="12"/>
                </a:lnTo>
                <a:lnTo>
                  <a:pt x="394" y="12"/>
                </a:lnTo>
                <a:lnTo>
                  <a:pt x="407" y="12"/>
                </a:lnTo>
                <a:lnTo>
                  <a:pt x="432" y="12"/>
                </a:lnTo>
                <a:lnTo>
                  <a:pt x="445" y="0"/>
                </a:lnTo>
                <a:lnTo>
                  <a:pt x="470" y="12"/>
                </a:lnTo>
                <a:lnTo>
                  <a:pt x="483" y="12"/>
                </a:lnTo>
                <a:lnTo>
                  <a:pt x="509" y="25"/>
                </a:lnTo>
                <a:lnTo>
                  <a:pt x="534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15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望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哨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5287964" y="4917018"/>
            <a:ext cx="358457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左边口字要小，肖字要窄，上边中间一竖稍高、点和撇要小。</a:t>
            </a:r>
            <a:endParaRPr lang="zh-CN" altLang="en-US" sz="2000" b="1" dirty="0" smtClean="0">
              <a:latin typeface="宋体" panose="02010600030101010101" pitchFamily="2" charset="-122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2628900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哨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63207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shào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6439" y="4002617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6438" y="5003800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放哨   花花哨哨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9" y="5501218"/>
            <a:ext cx="4148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latin typeface="宋体" panose="02010600030101010101" pitchFamily="2" charset="-122"/>
              </a:rPr>
              <a:t>我望哨，小明偷偷地溜了</a:t>
            </a:r>
            <a:endParaRPr lang="en-US" altLang="zh-CN" sz="2200" b="1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200" b="1">
                <a:latin typeface="宋体" panose="02010600030101010101" pitchFamily="2" charset="-122"/>
              </a:rPr>
              <a:t>      </a:t>
            </a:r>
            <a:r>
              <a:rPr lang="zh-CN" altLang="en-US" sz="2200" b="1">
                <a:latin typeface="宋体" panose="02010600030101010101" pitchFamily="2" charset="-122"/>
              </a:rPr>
              <a:t>进去。 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6439" y="4506385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S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口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33823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3" name="圆角矩形 2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6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0" grpId="0" animBg="1"/>
      <p:bldP spid="72751" grpId="0" animBg="1"/>
      <p:bldP spid="72752" grpId="0" animBg="1"/>
      <p:bldP spid="72753" grpId="0" animBg="1"/>
      <p:bldP spid="72754" grpId="0" animBg="1"/>
      <p:bldP spid="72755" grpId="0" animBg="1"/>
      <p:bldP spid="72756" grpId="0" animBg="1"/>
      <p:bldP spid="72757" grpId="0" animBg="1"/>
      <p:bldP spid="72758" grpId="0" animBg="1"/>
      <p:bldP spid="72759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29" name="Rectangle 24"/>
          <p:cNvSpPr>
            <a:spLocks noChangeArrowheads="1"/>
          </p:cNvSpPr>
          <p:nvPr/>
        </p:nvSpPr>
        <p:spPr bwMode="auto">
          <a:xfrm>
            <a:off x="5960908" y="2146300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74780" name="Freeform 28"/>
          <p:cNvSpPr/>
          <p:nvPr/>
        </p:nvSpPr>
        <p:spPr bwMode="auto">
          <a:xfrm>
            <a:off x="6680200" y="2971801"/>
            <a:ext cx="363538" cy="173567"/>
          </a:xfrm>
          <a:custGeom>
            <a:avLst/>
            <a:gdLst>
              <a:gd name="T0" fmla="*/ 2147483647 w 572"/>
              <a:gd name="T1" fmla="*/ 2147483647 h 203"/>
              <a:gd name="T2" fmla="*/ 2147483647 w 572"/>
              <a:gd name="T3" fmla="*/ 2147483647 h 203"/>
              <a:gd name="T4" fmla="*/ 2147483647 w 572"/>
              <a:gd name="T5" fmla="*/ 2147483647 h 203"/>
              <a:gd name="T6" fmla="*/ 0 w 572"/>
              <a:gd name="T7" fmla="*/ 2147483647 h 203"/>
              <a:gd name="T8" fmla="*/ 0 w 572"/>
              <a:gd name="T9" fmla="*/ 2147483647 h 203"/>
              <a:gd name="T10" fmla="*/ 0 w 572"/>
              <a:gd name="T11" fmla="*/ 2147483647 h 203"/>
              <a:gd name="T12" fmla="*/ 2147483647 w 572"/>
              <a:gd name="T13" fmla="*/ 2147483647 h 203"/>
              <a:gd name="T14" fmla="*/ 2147483647 w 572"/>
              <a:gd name="T15" fmla="*/ 2147483647 h 203"/>
              <a:gd name="T16" fmla="*/ 2147483647 w 572"/>
              <a:gd name="T17" fmla="*/ 2147483647 h 203"/>
              <a:gd name="T18" fmla="*/ 2147483647 w 572"/>
              <a:gd name="T19" fmla="*/ 2147483647 h 203"/>
              <a:gd name="T20" fmla="*/ 2147483647 w 572"/>
              <a:gd name="T21" fmla="*/ 2147483647 h 203"/>
              <a:gd name="T22" fmla="*/ 2147483647 w 572"/>
              <a:gd name="T23" fmla="*/ 2147483647 h 203"/>
              <a:gd name="T24" fmla="*/ 2147483647 w 572"/>
              <a:gd name="T25" fmla="*/ 2147483647 h 203"/>
              <a:gd name="T26" fmla="*/ 2147483647 w 572"/>
              <a:gd name="T27" fmla="*/ 2147483647 h 203"/>
              <a:gd name="T28" fmla="*/ 2147483647 w 572"/>
              <a:gd name="T29" fmla="*/ 2147483647 h 203"/>
              <a:gd name="T30" fmla="*/ 2147483647 w 572"/>
              <a:gd name="T31" fmla="*/ 2147483647 h 203"/>
              <a:gd name="T32" fmla="*/ 2147483647 w 572"/>
              <a:gd name="T33" fmla="*/ 2147483647 h 203"/>
              <a:gd name="T34" fmla="*/ 2147483647 w 572"/>
              <a:gd name="T35" fmla="*/ 0 h 203"/>
              <a:gd name="T36" fmla="*/ 2147483647 w 572"/>
              <a:gd name="T37" fmla="*/ 0 h 203"/>
              <a:gd name="T38" fmla="*/ 2147483647 w 572"/>
              <a:gd name="T39" fmla="*/ 0 h 203"/>
              <a:gd name="T40" fmla="*/ 2147483647 w 572"/>
              <a:gd name="T41" fmla="*/ 0 h 203"/>
              <a:gd name="T42" fmla="*/ 2147483647 w 572"/>
              <a:gd name="T43" fmla="*/ 0 h 203"/>
              <a:gd name="T44" fmla="*/ 2147483647 w 572"/>
              <a:gd name="T45" fmla="*/ 0 h 203"/>
              <a:gd name="T46" fmla="*/ 2147483647 w 572"/>
              <a:gd name="T47" fmla="*/ 2147483647 h 203"/>
              <a:gd name="T48" fmla="*/ 2147483647 w 572"/>
              <a:gd name="T49" fmla="*/ 2147483647 h 203"/>
              <a:gd name="T50" fmla="*/ 2147483647 w 572"/>
              <a:gd name="T51" fmla="*/ 2147483647 h 203"/>
              <a:gd name="T52" fmla="*/ 2147483647 w 572"/>
              <a:gd name="T53" fmla="*/ 2147483647 h 203"/>
              <a:gd name="T54" fmla="*/ 2147483647 w 572"/>
              <a:gd name="T55" fmla="*/ 2147483647 h 203"/>
              <a:gd name="T56" fmla="*/ 2147483647 w 572"/>
              <a:gd name="T57" fmla="*/ 2147483647 h 203"/>
              <a:gd name="T58" fmla="*/ 2147483647 w 572"/>
              <a:gd name="T59" fmla="*/ 2147483647 h 203"/>
              <a:gd name="T60" fmla="*/ 2147483647 w 572"/>
              <a:gd name="T61" fmla="*/ 2147483647 h 203"/>
              <a:gd name="T62" fmla="*/ 2147483647 w 572"/>
              <a:gd name="T63" fmla="*/ 2147483647 h 203"/>
              <a:gd name="T64" fmla="*/ 2147483647 w 572"/>
              <a:gd name="T65" fmla="*/ 2147483647 h 203"/>
              <a:gd name="T66" fmla="*/ 2147483647 w 572"/>
              <a:gd name="T67" fmla="*/ 2147483647 h 203"/>
              <a:gd name="T68" fmla="*/ 2147483647 w 572"/>
              <a:gd name="T69" fmla="*/ 2147483647 h 203"/>
              <a:gd name="T70" fmla="*/ 2147483647 w 572"/>
              <a:gd name="T71" fmla="*/ 2147483647 h 203"/>
              <a:gd name="T72" fmla="*/ 2147483647 w 572"/>
              <a:gd name="T73" fmla="*/ 2147483647 h 203"/>
              <a:gd name="T74" fmla="*/ 2147483647 w 572"/>
              <a:gd name="T75" fmla="*/ 2147483647 h 203"/>
              <a:gd name="T76" fmla="*/ 2147483647 w 572"/>
              <a:gd name="T77" fmla="*/ 2147483647 h 203"/>
              <a:gd name="T78" fmla="*/ 2147483647 w 572"/>
              <a:gd name="T79" fmla="*/ 2147483647 h 203"/>
              <a:gd name="T80" fmla="*/ 2147483647 w 572"/>
              <a:gd name="T81" fmla="*/ 2147483647 h 203"/>
              <a:gd name="T82" fmla="*/ 2147483647 w 572"/>
              <a:gd name="T83" fmla="*/ 2147483647 h 203"/>
              <a:gd name="T84" fmla="*/ 2147483647 w 572"/>
              <a:gd name="T85" fmla="*/ 2147483647 h 203"/>
              <a:gd name="T86" fmla="*/ 2147483647 w 572"/>
              <a:gd name="T87" fmla="*/ 2147483647 h 203"/>
              <a:gd name="T88" fmla="*/ 2147483647 w 572"/>
              <a:gd name="T89" fmla="*/ 2147483647 h 203"/>
              <a:gd name="T90" fmla="*/ 2147483647 w 572"/>
              <a:gd name="T91" fmla="*/ 2147483647 h 203"/>
              <a:gd name="T92" fmla="*/ 2147483647 w 572"/>
              <a:gd name="T93" fmla="*/ 2147483647 h 203"/>
              <a:gd name="T94" fmla="*/ 2147483647 w 572"/>
              <a:gd name="T95" fmla="*/ 2147483647 h 203"/>
              <a:gd name="T96" fmla="*/ 2147483647 w 572"/>
              <a:gd name="T97" fmla="*/ 2147483647 h 20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72"/>
              <a:gd name="T148" fmla="*/ 0 h 203"/>
              <a:gd name="T149" fmla="*/ 572 w 572"/>
              <a:gd name="T150" fmla="*/ 203 h 20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72" h="203">
                <a:moveTo>
                  <a:pt x="38" y="177"/>
                </a:moveTo>
                <a:lnTo>
                  <a:pt x="25" y="165"/>
                </a:lnTo>
                <a:lnTo>
                  <a:pt x="12" y="152"/>
                </a:lnTo>
                <a:lnTo>
                  <a:pt x="0" y="139"/>
                </a:lnTo>
                <a:lnTo>
                  <a:pt x="0" y="127"/>
                </a:lnTo>
                <a:lnTo>
                  <a:pt x="12" y="114"/>
                </a:lnTo>
                <a:lnTo>
                  <a:pt x="25" y="114"/>
                </a:lnTo>
                <a:lnTo>
                  <a:pt x="50" y="101"/>
                </a:lnTo>
                <a:lnTo>
                  <a:pt x="76" y="89"/>
                </a:lnTo>
                <a:lnTo>
                  <a:pt x="114" y="76"/>
                </a:lnTo>
                <a:lnTo>
                  <a:pt x="152" y="63"/>
                </a:lnTo>
                <a:lnTo>
                  <a:pt x="190" y="51"/>
                </a:lnTo>
                <a:lnTo>
                  <a:pt x="241" y="38"/>
                </a:lnTo>
                <a:lnTo>
                  <a:pt x="279" y="25"/>
                </a:lnTo>
                <a:lnTo>
                  <a:pt x="305" y="13"/>
                </a:lnTo>
                <a:lnTo>
                  <a:pt x="343" y="13"/>
                </a:lnTo>
                <a:lnTo>
                  <a:pt x="369" y="0"/>
                </a:lnTo>
                <a:lnTo>
                  <a:pt x="394" y="0"/>
                </a:lnTo>
                <a:lnTo>
                  <a:pt x="407" y="0"/>
                </a:lnTo>
                <a:lnTo>
                  <a:pt x="432" y="0"/>
                </a:lnTo>
                <a:lnTo>
                  <a:pt x="445" y="0"/>
                </a:lnTo>
                <a:lnTo>
                  <a:pt x="470" y="0"/>
                </a:lnTo>
                <a:lnTo>
                  <a:pt x="521" y="13"/>
                </a:lnTo>
                <a:lnTo>
                  <a:pt x="547" y="25"/>
                </a:lnTo>
                <a:lnTo>
                  <a:pt x="559" y="38"/>
                </a:lnTo>
                <a:lnTo>
                  <a:pt x="572" y="51"/>
                </a:lnTo>
                <a:lnTo>
                  <a:pt x="572" y="63"/>
                </a:lnTo>
                <a:lnTo>
                  <a:pt x="572" y="76"/>
                </a:lnTo>
                <a:lnTo>
                  <a:pt x="559" y="76"/>
                </a:lnTo>
                <a:lnTo>
                  <a:pt x="547" y="89"/>
                </a:lnTo>
                <a:lnTo>
                  <a:pt x="534" y="101"/>
                </a:lnTo>
                <a:lnTo>
                  <a:pt x="521" y="101"/>
                </a:lnTo>
                <a:lnTo>
                  <a:pt x="496" y="114"/>
                </a:lnTo>
                <a:lnTo>
                  <a:pt x="458" y="127"/>
                </a:lnTo>
                <a:lnTo>
                  <a:pt x="432" y="139"/>
                </a:lnTo>
                <a:lnTo>
                  <a:pt x="356" y="165"/>
                </a:lnTo>
                <a:lnTo>
                  <a:pt x="292" y="177"/>
                </a:lnTo>
                <a:lnTo>
                  <a:pt x="229" y="190"/>
                </a:lnTo>
                <a:lnTo>
                  <a:pt x="178" y="203"/>
                </a:lnTo>
                <a:lnTo>
                  <a:pt x="152" y="203"/>
                </a:lnTo>
                <a:lnTo>
                  <a:pt x="127" y="203"/>
                </a:lnTo>
                <a:lnTo>
                  <a:pt x="101" y="203"/>
                </a:lnTo>
                <a:lnTo>
                  <a:pt x="89" y="203"/>
                </a:lnTo>
                <a:lnTo>
                  <a:pt x="76" y="190"/>
                </a:lnTo>
                <a:lnTo>
                  <a:pt x="50" y="190"/>
                </a:lnTo>
                <a:lnTo>
                  <a:pt x="50" y="177"/>
                </a:lnTo>
                <a:lnTo>
                  <a:pt x="38" y="1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1" name="Freeform 29"/>
          <p:cNvSpPr/>
          <p:nvPr/>
        </p:nvSpPr>
        <p:spPr bwMode="auto">
          <a:xfrm>
            <a:off x="6122989" y="2436284"/>
            <a:ext cx="225425" cy="279400"/>
          </a:xfrm>
          <a:custGeom>
            <a:avLst/>
            <a:gdLst>
              <a:gd name="T0" fmla="*/ 2147483647 w 356"/>
              <a:gd name="T1" fmla="*/ 2147483647 h 330"/>
              <a:gd name="T2" fmla="*/ 2147483647 w 356"/>
              <a:gd name="T3" fmla="*/ 2147483647 h 330"/>
              <a:gd name="T4" fmla="*/ 2147483647 w 356"/>
              <a:gd name="T5" fmla="*/ 2147483647 h 330"/>
              <a:gd name="T6" fmla="*/ 2147483647 w 356"/>
              <a:gd name="T7" fmla="*/ 2147483647 h 330"/>
              <a:gd name="T8" fmla="*/ 2147483647 w 356"/>
              <a:gd name="T9" fmla="*/ 2147483647 h 330"/>
              <a:gd name="T10" fmla="*/ 2147483647 w 356"/>
              <a:gd name="T11" fmla="*/ 2147483647 h 330"/>
              <a:gd name="T12" fmla="*/ 2147483647 w 356"/>
              <a:gd name="T13" fmla="*/ 2147483647 h 330"/>
              <a:gd name="T14" fmla="*/ 2147483647 w 356"/>
              <a:gd name="T15" fmla="*/ 2147483647 h 330"/>
              <a:gd name="T16" fmla="*/ 2147483647 w 356"/>
              <a:gd name="T17" fmla="*/ 2147483647 h 330"/>
              <a:gd name="T18" fmla="*/ 2147483647 w 356"/>
              <a:gd name="T19" fmla="*/ 2147483647 h 330"/>
              <a:gd name="T20" fmla="*/ 2147483647 w 356"/>
              <a:gd name="T21" fmla="*/ 2147483647 h 330"/>
              <a:gd name="T22" fmla="*/ 2147483647 w 356"/>
              <a:gd name="T23" fmla="*/ 2147483647 h 330"/>
              <a:gd name="T24" fmla="*/ 2147483647 w 356"/>
              <a:gd name="T25" fmla="*/ 2147483647 h 330"/>
              <a:gd name="T26" fmla="*/ 2147483647 w 356"/>
              <a:gd name="T27" fmla="*/ 2147483647 h 330"/>
              <a:gd name="T28" fmla="*/ 2147483647 w 356"/>
              <a:gd name="T29" fmla="*/ 2147483647 h 330"/>
              <a:gd name="T30" fmla="*/ 2147483647 w 356"/>
              <a:gd name="T31" fmla="*/ 2147483647 h 330"/>
              <a:gd name="T32" fmla="*/ 2147483647 w 356"/>
              <a:gd name="T33" fmla="*/ 2147483647 h 330"/>
              <a:gd name="T34" fmla="*/ 2147483647 w 356"/>
              <a:gd name="T35" fmla="*/ 2147483647 h 330"/>
              <a:gd name="T36" fmla="*/ 2147483647 w 356"/>
              <a:gd name="T37" fmla="*/ 2147483647 h 330"/>
              <a:gd name="T38" fmla="*/ 2147483647 w 356"/>
              <a:gd name="T39" fmla="*/ 2147483647 h 330"/>
              <a:gd name="T40" fmla="*/ 2147483647 w 356"/>
              <a:gd name="T41" fmla="*/ 2147483647 h 330"/>
              <a:gd name="T42" fmla="*/ 2147483647 w 356"/>
              <a:gd name="T43" fmla="*/ 2147483647 h 330"/>
              <a:gd name="T44" fmla="*/ 2147483647 w 356"/>
              <a:gd name="T45" fmla="*/ 2147483647 h 330"/>
              <a:gd name="T46" fmla="*/ 2147483647 w 356"/>
              <a:gd name="T47" fmla="*/ 2147483647 h 330"/>
              <a:gd name="T48" fmla="*/ 2147483647 w 356"/>
              <a:gd name="T49" fmla="*/ 2147483647 h 330"/>
              <a:gd name="T50" fmla="*/ 2147483647 w 356"/>
              <a:gd name="T51" fmla="*/ 2147483647 h 330"/>
              <a:gd name="T52" fmla="*/ 2147483647 w 356"/>
              <a:gd name="T53" fmla="*/ 2147483647 h 330"/>
              <a:gd name="T54" fmla="*/ 2147483647 w 356"/>
              <a:gd name="T55" fmla="*/ 2147483647 h 330"/>
              <a:gd name="T56" fmla="*/ 2147483647 w 356"/>
              <a:gd name="T57" fmla="*/ 2147483647 h 330"/>
              <a:gd name="T58" fmla="*/ 2147483647 w 356"/>
              <a:gd name="T59" fmla="*/ 2147483647 h 330"/>
              <a:gd name="T60" fmla="*/ 2147483647 w 356"/>
              <a:gd name="T61" fmla="*/ 2147483647 h 330"/>
              <a:gd name="T62" fmla="*/ 0 w 356"/>
              <a:gd name="T63" fmla="*/ 2147483647 h 330"/>
              <a:gd name="T64" fmla="*/ 0 w 356"/>
              <a:gd name="T65" fmla="*/ 2147483647 h 330"/>
              <a:gd name="T66" fmla="*/ 0 w 356"/>
              <a:gd name="T67" fmla="*/ 2147483647 h 330"/>
              <a:gd name="T68" fmla="*/ 0 w 356"/>
              <a:gd name="T69" fmla="*/ 2147483647 h 330"/>
              <a:gd name="T70" fmla="*/ 0 w 356"/>
              <a:gd name="T71" fmla="*/ 2147483647 h 330"/>
              <a:gd name="T72" fmla="*/ 0 w 356"/>
              <a:gd name="T73" fmla="*/ 0 h 330"/>
              <a:gd name="T74" fmla="*/ 2147483647 w 356"/>
              <a:gd name="T75" fmla="*/ 0 h 330"/>
              <a:gd name="T76" fmla="*/ 2147483647 w 356"/>
              <a:gd name="T77" fmla="*/ 0 h 330"/>
              <a:gd name="T78" fmla="*/ 2147483647 w 356"/>
              <a:gd name="T79" fmla="*/ 0 h 330"/>
              <a:gd name="T80" fmla="*/ 2147483647 w 356"/>
              <a:gd name="T81" fmla="*/ 0 h 330"/>
              <a:gd name="T82" fmla="*/ 2147483647 w 356"/>
              <a:gd name="T83" fmla="*/ 2147483647 h 330"/>
              <a:gd name="T84" fmla="*/ 2147483647 w 356"/>
              <a:gd name="T85" fmla="*/ 2147483647 h 330"/>
              <a:gd name="T86" fmla="*/ 2147483647 w 356"/>
              <a:gd name="T87" fmla="*/ 2147483647 h 330"/>
              <a:gd name="T88" fmla="*/ 2147483647 w 356"/>
              <a:gd name="T89" fmla="*/ 2147483647 h 330"/>
              <a:gd name="T90" fmla="*/ 2147483647 w 356"/>
              <a:gd name="T91" fmla="*/ 2147483647 h 330"/>
              <a:gd name="T92" fmla="*/ 2147483647 w 356"/>
              <a:gd name="T93" fmla="*/ 2147483647 h 330"/>
              <a:gd name="T94" fmla="*/ 2147483647 w 356"/>
              <a:gd name="T95" fmla="*/ 2147483647 h 33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56"/>
              <a:gd name="T145" fmla="*/ 0 h 330"/>
              <a:gd name="T146" fmla="*/ 356 w 356"/>
              <a:gd name="T147" fmla="*/ 330 h 33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56" h="330">
                <a:moveTo>
                  <a:pt x="280" y="89"/>
                </a:moveTo>
                <a:lnTo>
                  <a:pt x="292" y="102"/>
                </a:lnTo>
                <a:lnTo>
                  <a:pt x="318" y="115"/>
                </a:lnTo>
                <a:lnTo>
                  <a:pt x="331" y="127"/>
                </a:lnTo>
                <a:lnTo>
                  <a:pt x="343" y="153"/>
                </a:lnTo>
                <a:lnTo>
                  <a:pt x="343" y="165"/>
                </a:lnTo>
                <a:lnTo>
                  <a:pt x="356" y="191"/>
                </a:lnTo>
                <a:lnTo>
                  <a:pt x="356" y="203"/>
                </a:lnTo>
                <a:lnTo>
                  <a:pt x="356" y="229"/>
                </a:lnTo>
                <a:lnTo>
                  <a:pt x="356" y="241"/>
                </a:lnTo>
                <a:lnTo>
                  <a:pt x="356" y="267"/>
                </a:lnTo>
                <a:lnTo>
                  <a:pt x="356" y="279"/>
                </a:lnTo>
                <a:lnTo>
                  <a:pt x="356" y="292"/>
                </a:lnTo>
                <a:lnTo>
                  <a:pt x="356" y="305"/>
                </a:lnTo>
                <a:lnTo>
                  <a:pt x="343" y="317"/>
                </a:lnTo>
                <a:lnTo>
                  <a:pt x="331" y="317"/>
                </a:lnTo>
                <a:lnTo>
                  <a:pt x="318" y="330"/>
                </a:lnTo>
                <a:lnTo>
                  <a:pt x="305" y="330"/>
                </a:lnTo>
                <a:lnTo>
                  <a:pt x="280" y="317"/>
                </a:lnTo>
                <a:lnTo>
                  <a:pt x="254" y="317"/>
                </a:lnTo>
                <a:lnTo>
                  <a:pt x="241" y="305"/>
                </a:lnTo>
                <a:lnTo>
                  <a:pt x="216" y="279"/>
                </a:lnTo>
                <a:lnTo>
                  <a:pt x="178" y="254"/>
                </a:lnTo>
                <a:lnTo>
                  <a:pt x="140" y="216"/>
                </a:lnTo>
                <a:lnTo>
                  <a:pt x="102" y="178"/>
                </a:lnTo>
                <a:lnTo>
                  <a:pt x="63" y="140"/>
                </a:lnTo>
                <a:lnTo>
                  <a:pt x="51" y="115"/>
                </a:lnTo>
                <a:lnTo>
                  <a:pt x="25" y="89"/>
                </a:lnTo>
                <a:lnTo>
                  <a:pt x="12" y="64"/>
                </a:lnTo>
                <a:lnTo>
                  <a:pt x="12" y="51"/>
                </a:lnTo>
                <a:lnTo>
                  <a:pt x="0" y="38"/>
                </a:lnTo>
                <a:lnTo>
                  <a:pt x="0" y="26"/>
                </a:lnTo>
                <a:lnTo>
                  <a:pt x="0" y="13"/>
                </a:lnTo>
                <a:lnTo>
                  <a:pt x="0" y="0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89" y="13"/>
                </a:lnTo>
                <a:lnTo>
                  <a:pt x="114" y="13"/>
                </a:lnTo>
                <a:lnTo>
                  <a:pt x="152" y="26"/>
                </a:lnTo>
                <a:lnTo>
                  <a:pt x="203" y="38"/>
                </a:lnTo>
                <a:lnTo>
                  <a:pt x="241" y="64"/>
                </a:lnTo>
                <a:lnTo>
                  <a:pt x="280" y="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2" name="Freeform 30"/>
          <p:cNvSpPr/>
          <p:nvPr/>
        </p:nvSpPr>
        <p:spPr bwMode="auto">
          <a:xfrm>
            <a:off x="5992814" y="2929467"/>
            <a:ext cx="187325" cy="279400"/>
          </a:xfrm>
          <a:custGeom>
            <a:avLst/>
            <a:gdLst>
              <a:gd name="T0" fmla="*/ 0 w 293"/>
              <a:gd name="T1" fmla="*/ 2147483647 h 330"/>
              <a:gd name="T2" fmla="*/ 2147483647 w 293"/>
              <a:gd name="T3" fmla="*/ 0 h 330"/>
              <a:gd name="T4" fmla="*/ 2147483647 w 293"/>
              <a:gd name="T5" fmla="*/ 0 h 330"/>
              <a:gd name="T6" fmla="*/ 2147483647 w 293"/>
              <a:gd name="T7" fmla="*/ 0 h 330"/>
              <a:gd name="T8" fmla="*/ 2147483647 w 293"/>
              <a:gd name="T9" fmla="*/ 0 h 330"/>
              <a:gd name="T10" fmla="*/ 2147483647 w 293"/>
              <a:gd name="T11" fmla="*/ 2147483647 h 330"/>
              <a:gd name="T12" fmla="*/ 2147483647 w 293"/>
              <a:gd name="T13" fmla="*/ 2147483647 h 330"/>
              <a:gd name="T14" fmla="*/ 2147483647 w 293"/>
              <a:gd name="T15" fmla="*/ 2147483647 h 330"/>
              <a:gd name="T16" fmla="*/ 2147483647 w 293"/>
              <a:gd name="T17" fmla="*/ 2147483647 h 330"/>
              <a:gd name="T18" fmla="*/ 2147483647 w 293"/>
              <a:gd name="T19" fmla="*/ 2147483647 h 330"/>
              <a:gd name="T20" fmla="*/ 2147483647 w 293"/>
              <a:gd name="T21" fmla="*/ 2147483647 h 330"/>
              <a:gd name="T22" fmla="*/ 2147483647 w 293"/>
              <a:gd name="T23" fmla="*/ 2147483647 h 330"/>
              <a:gd name="T24" fmla="*/ 2147483647 w 293"/>
              <a:gd name="T25" fmla="*/ 2147483647 h 330"/>
              <a:gd name="T26" fmla="*/ 2147483647 w 293"/>
              <a:gd name="T27" fmla="*/ 2147483647 h 330"/>
              <a:gd name="T28" fmla="*/ 2147483647 w 293"/>
              <a:gd name="T29" fmla="*/ 2147483647 h 330"/>
              <a:gd name="T30" fmla="*/ 2147483647 w 293"/>
              <a:gd name="T31" fmla="*/ 2147483647 h 330"/>
              <a:gd name="T32" fmla="*/ 2147483647 w 293"/>
              <a:gd name="T33" fmla="*/ 2147483647 h 330"/>
              <a:gd name="T34" fmla="*/ 2147483647 w 293"/>
              <a:gd name="T35" fmla="*/ 2147483647 h 330"/>
              <a:gd name="T36" fmla="*/ 2147483647 w 293"/>
              <a:gd name="T37" fmla="*/ 2147483647 h 330"/>
              <a:gd name="T38" fmla="*/ 2147483647 w 293"/>
              <a:gd name="T39" fmla="*/ 2147483647 h 330"/>
              <a:gd name="T40" fmla="*/ 2147483647 w 293"/>
              <a:gd name="T41" fmla="*/ 2147483647 h 330"/>
              <a:gd name="T42" fmla="*/ 2147483647 w 293"/>
              <a:gd name="T43" fmla="*/ 2147483647 h 330"/>
              <a:gd name="T44" fmla="*/ 2147483647 w 293"/>
              <a:gd name="T45" fmla="*/ 2147483647 h 330"/>
              <a:gd name="T46" fmla="*/ 2147483647 w 293"/>
              <a:gd name="T47" fmla="*/ 2147483647 h 330"/>
              <a:gd name="T48" fmla="*/ 2147483647 w 293"/>
              <a:gd name="T49" fmla="*/ 2147483647 h 330"/>
              <a:gd name="T50" fmla="*/ 2147483647 w 293"/>
              <a:gd name="T51" fmla="*/ 2147483647 h 330"/>
              <a:gd name="T52" fmla="*/ 2147483647 w 293"/>
              <a:gd name="T53" fmla="*/ 2147483647 h 330"/>
              <a:gd name="T54" fmla="*/ 2147483647 w 293"/>
              <a:gd name="T55" fmla="*/ 2147483647 h 330"/>
              <a:gd name="T56" fmla="*/ 2147483647 w 293"/>
              <a:gd name="T57" fmla="*/ 2147483647 h 330"/>
              <a:gd name="T58" fmla="*/ 2147483647 w 293"/>
              <a:gd name="T59" fmla="*/ 2147483647 h 330"/>
              <a:gd name="T60" fmla="*/ 2147483647 w 293"/>
              <a:gd name="T61" fmla="*/ 2147483647 h 330"/>
              <a:gd name="T62" fmla="*/ 2147483647 w 293"/>
              <a:gd name="T63" fmla="*/ 2147483647 h 330"/>
              <a:gd name="T64" fmla="*/ 2147483647 w 293"/>
              <a:gd name="T65" fmla="*/ 2147483647 h 330"/>
              <a:gd name="T66" fmla="*/ 2147483647 w 293"/>
              <a:gd name="T67" fmla="*/ 2147483647 h 330"/>
              <a:gd name="T68" fmla="*/ 2147483647 w 293"/>
              <a:gd name="T69" fmla="*/ 2147483647 h 330"/>
              <a:gd name="T70" fmla="*/ 2147483647 w 293"/>
              <a:gd name="T71" fmla="*/ 2147483647 h 330"/>
              <a:gd name="T72" fmla="*/ 0 w 293"/>
              <a:gd name="T73" fmla="*/ 2147483647 h 330"/>
              <a:gd name="T74" fmla="*/ 0 w 293"/>
              <a:gd name="T75" fmla="*/ 2147483647 h 330"/>
              <a:gd name="T76" fmla="*/ 0 w 293"/>
              <a:gd name="T77" fmla="*/ 2147483647 h 330"/>
              <a:gd name="T78" fmla="*/ 0 w 293"/>
              <a:gd name="T79" fmla="*/ 2147483647 h 330"/>
              <a:gd name="T80" fmla="*/ 0 w 293"/>
              <a:gd name="T81" fmla="*/ 2147483647 h 330"/>
              <a:gd name="T82" fmla="*/ 0 w 293"/>
              <a:gd name="T83" fmla="*/ 2147483647 h 3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3"/>
              <a:gd name="T127" fmla="*/ 0 h 330"/>
              <a:gd name="T128" fmla="*/ 293 w 293"/>
              <a:gd name="T129" fmla="*/ 330 h 33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3" h="330">
                <a:moveTo>
                  <a:pt x="0" y="13"/>
                </a:moveTo>
                <a:lnTo>
                  <a:pt x="13" y="0"/>
                </a:lnTo>
                <a:lnTo>
                  <a:pt x="26" y="0"/>
                </a:lnTo>
                <a:lnTo>
                  <a:pt x="38" y="0"/>
                </a:lnTo>
                <a:lnTo>
                  <a:pt x="51" y="0"/>
                </a:lnTo>
                <a:lnTo>
                  <a:pt x="77" y="13"/>
                </a:lnTo>
                <a:lnTo>
                  <a:pt x="89" y="13"/>
                </a:lnTo>
                <a:lnTo>
                  <a:pt x="127" y="26"/>
                </a:lnTo>
                <a:lnTo>
                  <a:pt x="166" y="38"/>
                </a:lnTo>
                <a:lnTo>
                  <a:pt x="204" y="51"/>
                </a:lnTo>
                <a:lnTo>
                  <a:pt x="229" y="76"/>
                </a:lnTo>
                <a:lnTo>
                  <a:pt x="242" y="102"/>
                </a:lnTo>
                <a:lnTo>
                  <a:pt x="267" y="127"/>
                </a:lnTo>
                <a:lnTo>
                  <a:pt x="280" y="165"/>
                </a:lnTo>
                <a:lnTo>
                  <a:pt x="293" y="203"/>
                </a:lnTo>
                <a:lnTo>
                  <a:pt x="293" y="241"/>
                </a:lnTo>
                <a:lnTo>
                  <a:pt x="280" y="279"/>
                </a:lnTo>
                <a:lnTo>
                  <a:pt x="280" y="292"/>
                </a:lnTo>
                <a:lnTo>
                  <a:pt x="267" y="304"/>
                </a:lnTo>
                <a:lnTo>
                  <a:pt x="255" y="304"/>
                </a:lnTo>
                <a:lnTo>
                  <a:pt x="242" y="317"/>
                </a:lnTo>
                <a:lnTo>
                  <a:pt x="229" y="317"/>
                </a:lnTo>
                <a:lnTo>
                  <a:pt x="216" y="330"/>
                </a:lnTo>
                <a:lnTo>
                  <a:pt x="204" y="317"/>
                </a:lnTo>
                <a:lnTo>
                  <a:pt x="191" y="317"/>
                </a:lnTo>
                <a:lnTo>
                  <a:pt x="178" y="304"/>
                </a:lnTo>
                <a:lnTo>
                  <a:pt x="166" y="292"/>
                </a:lnTo>
                <a:lnTo>
                  <a:pt x="140" y="279"/>
                </a:lnTo>
                <a:lnTo>
                  <a:pt x="127" y="254"/>
                </a:lnTo>
                <a:lnTo>
                  <a:pt x="89" y="216"/>
                </a:lnTo>
                <a:lnTo>
                  <a:pt x="51" y="178"/>
                </a:lnTo>
                <a:lnTo>
                  <a:pt x="38" y="165"/>
                </a:lnTo>
                <a:lnTo>
                  <a:pt x="26" y="140"/>
                </a:lnTo>
                <a:lnTo>
                  <a:pt x="13" y="127"/>
                </a:lnTo>
                <a:lnTo>
                  <a:pt x="13" y="102"/>
                </a:lnTo>
                <a:lnTo>
                  <a:pt x="13" y="76"/>
                </a:lnTo>
                <a:lnTo>
                  <a:pt x="0" y="64"/>
                </a:lnTo>
                <a:lnTo>
                  <a:pt x="0" y="51"/>
                </a:lnTo>
                <a:lnTo>
                  <a:pt x="0" y="38"/>
                </a:lnTo>
                <a:lnTo>
                  <a:pt x="0" y="26"/>
                </a:lnTo>
                <a:lnTo>
                  <a:pt x="0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3" name="Freeform 31"/>
          <p:cNvSpPr/>
          <p:nvPr/>
        </p:nvSpPr>
        <p:spPr bwMode="auto">
          <a:xfrm>
            <a:off x="5976939" y="3348567"/>
            <a:ext cx="307975" cy="793751"/>
          </a:xfrm>
          <a:custGeom>
            <a:avLst/>
            <a:gdLst>
              <a:gd name="T0" fmla="*/ 2147483647 w 483"/>
              <a:gd name="T1" fmla="*/ 2147483647 h 937"/>
              <a:gd name="T2" fmla="*/ 2147483647 w 483"/>
              <a:gd name="T3" fmla="*/ 2147483647 h 937"/>
              <a:gd name="T4" fmla="*/ 2147483647 w 483"/>
              <a:gd name="T5" fmla="*/ 2147483647 h 937"/>
              <a:gd name="T6" fmla="*/ 2147483647 w 483"/>
              <a:gd name="T7" fmla="*/ 2147483647 h 937"/>
              <a:gd name="T8" fmla="*/ 2147483647 w 483"/>
              <a:gd name="T9" fmla="*/ 2147483647 h 937"/>
              <a:gd name="T10" fmla="*/ 2147483647 w 483"/>
              <a:gd name="T11" fmla="*/ 2147483647 h 937"/>
              <a:gd name="T12" fmla="*/ 2147483647 w 483"/>
              <a:gd name="T13" fmla="*/ 2147483647 h 937"/>
              <a:gd name="T14" fmla="*/ 2147483647 w 483"/>
              <a:gd name="T15" fmla="*/ 2147483647 h 937"/>
              <a:gd name="T16" fmla="*/ 2147483647 w 483"/>
              <a:gd name="T17" fmla="*/ 2147483647 h 937"/>
              <a:gd name="T18" fmla="*/ 2147483647 w 483"/>
              <a:gd name="T19" fmla="*/ 2147483647 h 937"/>
              <a:gd name="T20" fmla="*/ 2147483647 w 483"/>
              <a:gd name="T21" fmla="*/ 2147483647 h 937"/>
              <a:gd name="T22" fmla="*/ 2147483647 w 483"/>
              <a:gd name="T23" fmla="*/ 2147483647 h 937"/>
              <a:gd name="T24" fmla="*/ 2147483647 w 483"/>
              <a:gd name="T25" fmla="*/ 2147483647 h 937"/>
              <a:gd name="T26" fmla="*/ 2147483647 w 483"/>
              <a:gd name="T27" fmla="*/ 2147483647 h 937"/>
              <a:gd name="T28" fmla="*/ 2147483647 w 483"/>
              <a:gd name="T29" fmla="*/ 2147483647 h 937"/>
              <a:gd name="T30" fmla="*/ 2147483647 w 483"/>
              <a:gd name="T31" fmla="*/ 2147483647 h 937"/>
              <a:gd name="T32" fmla="*/ 2147483647 w 483"/>
              <a:gd name="T33" fmla="*/ 2147483647 h 937"/>
              <a:gd name="T34" fmla="*/ 2147483647 w 483"/>
              <a:gd name="T35" fmla="*/ 2147483647 h 937"/>
              <a:gd name="T36" fmla="*/ 2147483647 w 483"/>
              <a:gd name="T37" fmla="*/ 2147483647 h 937"/>
              <a:gd name="T38" fmla="*/ 0 w 483"/>
              <a:gd name="T39" fmla="*/ 2147483647 h 937"/>
              <a:gd name="T40" fmla="*/ 2147483647 w 483"/>
              <a:gd name="T41" fmla="*/ 2147483647 h 937"/>
              <a:gd name="T42" fmla="*/ 2147483647 w 483"/>
              <a:gd name="T43" fmla="*/ 2147483647 h 937"/>
              <a:gd name="T44" fmla="*/ 2147483647 w 483"/>
              <a:gd name="T45" fmla="*/ 2147483647 h 937"/>
              <a:gd name="T46" fmla="*/ 2147483647 w 483"/>
              <a:gd name="T47" fmla="*/ 2147483647 h 937"/>
              <a:gd name="T48" fmla="*/ 2147483647 w 483"/>
              <a:gd name="T49" fmla="*/ 2147483647 h 937"/>
              <a:gd name="T50" fmla="*/ 2147483647 w 483"/>
              <a:gd name="T51" fmla="*/ 2147483647 h 937"/>
              <a:gd name="T52" fmla="*/ 2147483647 w 483"/>
              <a:gd name="T53" fmla="*/ 2147483647 h 937"/>
              <a:gd name="T54" fmla="*/ 2147483647 w 483"/>
              <a:gd name="T55" fmla="*/ 2147483647 h 937"/>
              <a:gd name="T56" fmla="*/ 2147483647 w 483"/>
              <a:gd name="T57" fmla="*/ 2147483647 h 937"/>
              <a:gd name="T58" fmla="*/ 2147483647 w 483"/>
              <a:gd name="T59" fmla="*/ 2147483647 h 937"/>
              <a:gd name="T60" fmla="*/ 2147483647 w 483"/>
              <a:gd name="T61" fmla="*/ 2147483647 h 937"/>
              <a:gd name="T62" fmla="*/ 2147483647 w 483"/>
              <a:gd name="T63" fmla="*/ 2147483647 h 937"/>
              <a:gd name="T64" fmla="*/ 2147483647 w 483"/>
              <a:gd name="T65" fmla="*/ 2147483647 h 9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83"/>
              <a:gd name="T100" fmla="*/ 0 h 937"/>
              <a:gd name="T101" fmla="*/ 483 w 483"/>
              <a:gd name="T102" fmla="*/ 937 h 9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83" h="937">
                <a:moveTo>
                  <a:pt x="483" y="12"/>
                </a:moveTo>
                <a:lnTo>
                  <a:pt x="470" y="50"/>
                </a:lnTo>
                <a:lnTo>
                  <a:pt x="458" y="101"/>
                </a:lnTo>
                <a:lnTo>
                  <a:pt x="432" y="152"/>
                </a:lnTo>
                <a:lnTo>
                  <a:pt x="420" y="215"/>
                </a:lnTo>
                <a:lnTo>
                  <a:pt x="394" y="278"/>
                </a:lnTo>
                <a:lnTo>
                  <a:pt x="381" y="354"/>
                </a:lnTo>
                <a:lnTo>
                  <a:pt x="356" y="443"/>
                </a:lnTo>
                <a:lnTo>
                  <a:pt x="331" y="544"/>
                </a:lnTo>
                <a:lnTo>
                  <a:pt x="318" y="582"/>
                </a:lnTo>
                <a:lnTo>
                  <a:pt x="305" y="633"/>
                </a:lnTo>
                <a:lnTo>
                  <a:pt x="292" y="671"/>
                </a:lnTo>
                <a:lnTo>
                  <a:pt x="280" y="709"/>
                </a:lnTo>
                <a:lnTo>
                  <a:pt x="267" y="747"/>
                </a:lnTo>
                <a:lnTo>
                  <a:pt x="267" y="772"/>
                </a:lnTo>
                <a:lnTo>
                  <a:pt x="254" y="810"/>
                </a:lnTo>
                <a:lnTo>
                  <a:pt x="241" y="836"/>
                </a:lnTo>
                <a:lnTo>
                  <a:pt x="229" y="861"/>
                </a:lnTo>
                <a:lnTo>
                  <a:pt x="229" y="874"/>
                </a:lnTo>
                <a:lnTo>
                  <a:pt x="216" y="899"/>
                </a:lnTo>
                <a:lnTo>
                  <a:pt x="216" y="912"/>
                </a:lnTo>
                <a:lnTo>
                  <a:pt x="203" y="925"/>
                </a:lnTo>
                <a:lnTo>
                  <a:pt x="191" y="925"/>
                </a:lnTo>
                <a:lnTo>
                  <a:pt x="191" y="937"/>
                </a:lnTo>
                <a:lnTo>
                  <a:pt x="178" y="937"/>
                </a:lnTo>
                <a:lnTo>
                  <a:pt x="165" y="925"/>
                </a:lnTo>
                <a:lnTo>
                  <a:pt x="152" y="925"/>
                </a:lnTo>
                <a:lnTo>
                  <a:pt x="140" y="912"/>
                </a:lnTo>
                <a:lnTo>
                  <a:pt x="127" y="899"/>
                </a:lnTo>
                <a:lnTo>
                  <a:pt x="114" y="887"/>
                </a:lnTo>
                <a:lnTo>
                  <a:pt x="102" y="861"/>
                </a:lnTo>
                <a:lnTo>
                  <a:pt x="89" y="836"/>
                </a:lnTo>
                <a:lnTo>
                  <a:pt x="76" y="810"/>
                </a:lnTo>
                <a:lnTo>
                  <a:pt x="51" y="785"/>
                </a:lnTo>
                <a:lnTo>
                  <a:pt x="38" y="760"/>
                </a:lnTo>
                <a:lnTo>
                  <a:pt x="25" y="734"/>
                </a:lnTo>
                <a:lnTo>
                  <a:pt x="12" y="709"/>
                </a:lnTo>
                <a:lnTo>
                  <a:pt x="12" y="696"/>
                </a:lnTo>
                <a:lnTo>
                  <a:pt x="0" y="684"/>
                </a:lnTo>
                <a:lnTo>
                  <a:pt x="0" y="671"/>
                </a:lnTo>
                <a:lnTo>
                  <a:pt x="0" y="658"/>
                </a:lnTo>
                <a:lnTo>
                  <a:pt x="12" y="658"/>
                </a:lnTo>
                <a:lnTo>
                  <a:pt x="25" y="646"/>
                </a:lnTo>
                <a:lnTo>
                  <a:pt x="38" y="633"/>
                </a:lnTo>
                <a:lnTo>
                  <a:pt x="63" y="620"/>
                </a:lnTo>
                <a:lnTo>
                  <a:pt x="89" y="608"/>
                </a:lnTo>
                <a:lnTo>
                  <a:pt x="102" y="595"/>
                </a:lnTo>
                <a:lnTo>
                  <a:pt x="114" y="582"/>
                </a:lnTo>
                <a:lnTo>
                  <a:pt x="127" y="570"/>
                </a:lnTo>
                <a:lnTo>
                  <a:pt x="140" y="557"/>
                </a:lnTo>
                <a:lnTo>
                  <a:pt x="140" y="544"/>
                </a:lnTo>
                <a:lnTo>
                  <a:pt x="152" y="532"/>
                </a:lnTo>
                <a:lnTo>
                  <a:pt x="165" y="506"/>
                </a:lnTo>
                <a:lnTo>
                  <a:pt x="178" y="481"/>
                </a:lnTo>
                <a:lnTo>
                  <a:pt x="191" y="456"/>
                </a:lnTo>
                <a:lnTo>
                  <a:pt x="216" y="418"/>
                </a:lnTo>
                <a:lnTo>
                  <a:pt x="229" y="380"/>
                </a:lnTo>
                <a:lnTo>
                  <a:pt x="254" y="342"/>
                </a:lnTo>
                <a:lnTo>
                  <a:pt x="280" y="291"/>
                </a:lnTo>
                <a:lnTo>
                  <a:pt x="305" y="240"/>
                </a:lnTo>
                <a:lnTo>
                  <a:pt x="331" y="190"/>
                </a:lnTo>
                <a:lnTo>
                  <a:pt x="356" y="126"/>
                </a:lnTo>
                <a:lnTo>
                  <a:pt x="394" y="63"/>
                </a:lnTo>
                <a:lnTo>
                  <a:pt x="432" y="0"/>
                </a:lnTo>
                <a:lnTo>
                  <a:pt x="483" y="1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4" name="Freeform 32"/>
          <p:cNvSpPr/>
          <p:nvPr/>
        </p:nvSpPr>
        <p:spPr bwMode="auto">
          <a:xfrm>
            <a:off x="6607176" y="3810000"/>
            <a:ext cx="138113" cy="245533"/>
          </a:xfrm>
          <a:custGeom>
            <a:avLst/>
            <a:gdLst>
              <a:gd name="T0" fmla="*/ 0 w 216"/>
              <a:gd name="T1" fmla="*/ 0 h 292"/>
              <a:gd name="T2" fmla="*/ 2147483647 w 216"/>
              <a:gd name="T3" fmla="*/ 0 h 292"/>
              <a:gd name="T4" fmla="*/ 2147483647 w 216"/>
              <a:gd name="T5" fmla="*/ 0 h 292"/>
              <a:gd name="T6" fmla="*/ 2147483647 w 216"/>
              <a:gd name="T7" fmla="*/ 0 h 292"/>
              <a:gd name="T8" fmla="*/ 2147483647 w 216"/>
              <a:gd name="T9" fmla="*/ 0 h 292"/>
              <a:gd name="T10" fmla="*/ 2147483647 w 216"/>
              <a:gd name="T11" fmla="*/ 2147483647 h 292"/>
              <a:gd name="T12" fmla="*/ 2147483647 w 216"/>
              <a:gd name="T13" fmla="*/ 2147483647 h 292"/>
              <a:gd name="T14" fmla="*/ 2147483647 w 216"/>
              <a:gd name="T15" fmla="*/ 2147483647 h 292"/>
              <a:gd name="T16" fmla="*/ 2147483647 w 216"/>
              <a:gd name="T17" fmla="*/ 2147483647 h 292"/>
              <a:gd name="T18" fmla="*/ 2147483647 w 216"/>
              <a:gd name="T19" fmla="*/ 2147483647 h 292"/>
              <a:gd name="T20" fmla="*/ 2147483647 w 216"/>
              <a:gd name="T21" fmla="*/ 2147483647 h 292"/>
              <a:gd name="T22" fmla="*/ 2147483647 w 216"/>
              <a:gd name="T23" fmla="*/ 2147483647 h 292"/>
              <a:gd name="T24" fmla="*/ 2147483647 w 216"/>
              <a:gd name="T25" fmla="*/ 2147483647 h 292"/>
              <a:gd name="T26" fmla="*/ 2147483647 w 216"/>
              <a:gd name="T27" fmla="*/ 2147483647 h 292"/>
              <a:gd name="T28" fmla="*/ 2147483647 w 216"/>
              <a:gd name="T29" fmla="*/ 2147483647 h 292"/>
              <a:gd name="T30" fmla="*/ 2147483647 w 216"/>
              <a:gd name="T31" fmla="*/ 2147483647 h 292"/>
              <a:gd name="T32" fmla="*/ 2147483647 w 216"/>
              <a:gd name="T33" fmla="*/ 2147483647 h 292"/>
              <a:gd name="T34" fmla="*/ 2147483647 w 216"/>
              <a:gd name="T35" fmla="*/ 2147483647 h 292"/>
              <a:gd name="T36" fmla="*/ 2147483647 w 216"/>
              <a:gd name="T37" fmla="*/ 2147483647 h 292"/>
              <a:gd name="T38" fmla="*/ 2147483647 w 216"/>
              <a:gd name="T39" fmla="*/ 2147483647 h 292"/>
              <a:gd name="T40" fmla="*/ 2147483647 w 216"/>
              <a:gd name="T41" fmla="*/ 2147483647 h 292"/>
              <a:gd name="T42" fmla="*/ 2147483647 w 216"/>
              <a:gd name="T43" fmla="*/ 2147483647 h 292"/>
              <a:gd name="T44" fmla="*/ 2147483647 w 216"/>
              <a:gd name="T45" fmla="*/ 2147483647 h 292"/>
              <a:gd name="T46" fmla="*/ 2147483647 w 216"/>
              <a:gd name="T47" fmla="*/ 2147483647 h 292"/>
              <a:gd name="T48" fmla="*/ 2147483647 w 216"/>
              <a:gd name="T49" fmla="*/ 2147483647 h 292"/>
              <a:gd name="T50" fmla="*/ 2147483647 w 216"/>
              <a:gd name="T51" fmla="*/ 2147483647 h 292"/>
              <a:gd name="T52" fmla="*/ 2147483647 w 216"/>
              <a:gd name="T53" fmla="*/ 2147483647 h 292"/>
              <a:gd name="T54" fmla="*/ 2147483647 w 216"/>
              <a:gd name="T55" fmla="*/ 2147483647 h 292"/>
              <a:gd name="T56" fmla="*/ 2147483647 w 216"/>
              <a:gd name="T57" fmla="*/ 2147483647 h 292"/>
              <a:gd name="T58" fmla="*/ 2147483647 w 216"/>
              <a:gd name="T59" fmla="*/ 2147483647 h 292"/>
              <a:gd name="T60" fmla="*/ 2147483647 w 216"/>
              <a:gd name="T61" fmla="*/ 2147483647 h 292"/>
              <a:gd name="T62" fmla="*/ 2147483647 w 216"/>
              <a:gd name="T63" fmla="*/ 2147483647 h 292"/>
              <a:gd name="T64" fmla="*/ 0 w 216"/>
              <a:gd name="T65" fmla="*/ 2147483647 h 292"/>
              <a:gd name="T66" fmla="*/ 0 w 216"/>
              <a:gd name="T67" fmla="*/ 2147483647 h 292"/>
              <a:gd name="T68" fmla="*/ 0 w 216"/>
              <a:gd name="T69" fmla="*/ 2147483647 h 292"/>
              <a:gd name="T70" fmla="*/ 0 w 216"/>
              <a:gd name="T71" fmla="*/ 2147483647 h 292"/>
              <a:gd name="T72" fmla="*/ 0 w 216"/>
              <a:gd name="T73" fmla="*/ 0 h 292"/>
              <a:gd name="T74" fmla="*/ 0 w 216"/>
              <a:gd name="T75" fmla="*/ 0 h 2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16"/>
              <a:gd name="T115" fmla="*/ 0 h 292"/>
              <a:gd name="T116" fmla="*/ 216 w 216"/>
              <a:gd name="T117" fmla="*/ 292 h 2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16" h="292">
                <a:moveTo>
                  <a:pt x="0" y="0"/>
                </a:moveTo>
                <a:lnTo>
                  <a:pt x="13" y="0"/>
                </a:lnTo>
                <a:lnTo>
                  <a:pt x="38" y="0"/>
                </a:lnTo>
                <a:lnTo>
                  <a:pt x="64" y="0"/>
                </a:lnTo>
                <a:lnTo>
                  <a:pt x="89" y="0"/>
                </a:lnTo>
                <a:lnTo>
                  <a:pt x="102" y="13"/>
                </a:lnTo>
                <a:lnTo>
                  <a:pt x="127" y="26"/>
                </a:lnTo>
                <a:lnTo>
                  <a:pt x="153" y="51"/>
                </a:lnTo>
                <a:lnTo>
                  <a:pt x="178" y="76"/>
                </a:lnTo>
                <a:lnTo>
                  <a:pt x="191" y="102"/>
                </a:lnTo>
                <a:lnTo>
                  <a:pt x="204" y="127"/>
                </a:lnTo>
                <a:lnTo>
                  <a:pt x="216" y="165"/>
                </a:lnTo>
                <a:lnTo>
                  <a:pt x="204" y="203"/>
                </a:lnTo>
                <a:lnTo>
                  <a:pt x="204" y="216"/>
                </a:lnTo>
                <a:lnTo>
                  <a:pt x="191" y="241"/>
                </a:lnTo>
                <a:lnTo>
                  <a:pt x="191" y="254"/>
                </a:lnTo>
                <a:lnTo>
                  <a:pt x="178" y="266"/>
                </a:lnTo>
                <a:lnTo>
                  <a:pt x="178" y="279"/>
                </a:lnTo>
                <a:lnTo>
                  <a:pt x="165" y="292"/>
                </a:lnTo>
                <a:lnTo>
                  <a:pt x="153" y="292"/>
                </a:lnTo>
                <a:lnTo>
                  <a:pt x="140" y="292"/>
                </a:lnTo>
                <a:lnTo>
                  <a:pt x="127" y="279"/>
                </a:lnTo>
                <a:lnTo>
                  <a:pt x="115" y="266"/>
                </a:lnTo>
                <a:lnTo>
                  <a:pt x="102" y="254"/>
                </a:lnTo>
                <a:lnTo>
                  <a:pt x="102" y="241"/>
                </a:lnTo>
                <a:lnTo>
                  <a:pt x="89" y="216"/>
                </a:lnTo>
                <a:lnTo>
                  <a:pt x="51" y="178"/>
                </a:lnTo>
                <a:lnTo>
                  <a:pt x="38" y="140"/>
                </a:lnTo>
                <a:lnTo>
                  <a:pt x="13" y="102"/>
                </a:lnTo>
                <a:lnTo>
                  <a:pt x="0" y="76"/>
                </a:lnTo>
                <a:lnTo>
                  <a:pt x="0" y="51"/>
                </a:lnTo>
                <a:lnTo>
                  <a:pt x="0" y="26"/>
                </a:lnTo>
                <a:lnTo>
                  <a:pt x="0" y="13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5" name="Freeform 33"/>
          <p:cNvSpPr/>
          <p:nvPr/>
        </p:nvSpPr>
        <p:spPr bwMode="auto">
          <a:xfrm>
            <a:off x="6889751" y="3712634"/>
            <a:ext cx="219075" cy="376767"/>
          </a:xfrm>
          <a:custGeom>
            <a:avLst/>
            <a:gdLst>
              <a:gd name="T0" fmla="*/ 2147483647 w 344"/>
              <a:gd name="T1" fmla="*/ 2147483647 h 444"/>
              <a:gd name="T2" fmla="*/ 2147483647 w 344"/>
              <a:gd name="T3" fmla="*/ 2147483647 h 444"/>
              <a:gd name="T4" fmla="*/ 2147483647 w 344"/>
              <a:gd name="T5" fmla="*/ 2147483647 h 444"/>
              <a:gd name="T6" fmla="*/ 2147483647 w 344"/>
              <a:gd name="T7" fmla="*/ 2147483647 h 444"/>
              <a:gd name="T8" fmla="*/ 2147483647 w 344"/>
              <a:gd name="T9" fmla="*/ 2147483647 h 444"/>
              <a:gd name="T10" fmla="*/ 2147483647 w 344"/>
              <a:gd name="T11" fmla="*/ 2147483647 h 444"/>
              <a:gd name="T12" fmla="*/ 2147483647 w 344"/>
              <a:gd name="T13" fmla="*/ 2147483647 h 444"/>
              <a:gd name="T14" fmla="*/ 2147483647 w 344"/>
              <a:gd name="T15" fmla="*/ 2147483647 h 444"/>
              <a:gd name="T16" fmla="*/ 2147483647 w 344"/>
              <a:gd name="T17" fmla="*/ 2147483647 h 444"/>
              <a:gd name="T18" fmla="*/ 2147483647 w 344"/>
              <a:gd name="T19" fmla="*/ 2147483647 h 444"/>
              <a:gd name="T20" fmla="*/ 2147483647 w 344"/>
              <a:gd name="T21" fmla="*/ 2147483647 h 444"/>
              <a:gd name="T22" fmla="*/ 2147483647 w 344"/>
              <a:gd name="T23" fmla="*/ 2147483647 h 444"/>
              <a:gd name="T24" fmla="*/ 2147483647 w 344"/>
              <a:gd name="T25" fmla="*/ 2147483647 h 444"/>
              <a:gd name="T26" fmla="*/ 0 w 344"/>
              <a:gd name="T27" fmla="*/ 2147483647 h 444"/>
              <a:gd name="T28" fmla="*/ 2147483647 w 344"/>
              <a:gd name="T29" fmla="*/ 2147483647 h 444"/>
              <a:gd name="T30" fmla="*/ 2147483647 w 344"/>
              <a:gd name="T31" fmla="*/ 2147483647 h 444"/>
              <a:gd name="T32" fmla="*/ 2147483647 w 344"/>
              <a:gd name="T33" fmla="*/ 2147483647 h 444"/>
              <a:gd name="T34" fmla="*/ 2147483647 w 344"/>
              <a:gd name="T35" fmla="*/ 2147483647 h 444"/>
              <a:gd name="T36" fmla="*/ 2147483647 w 344"/>
              <a:gd name="T37" fmla="*/ 2147483647 h 444"/>
              <a:gd name="T38" fmla="*/ 2147483647 w 344"/>
              <a:gd name="T39" fmla="*/ 2147483647 h 444"/>
              <a:gd name="T40" fmla="*/ 2147483647 w 344"/>
              <a:gd name="T41" fmla="*/ 2147483647 h 444"/>
              <a:gd name="T42" fmla="*/ 2147483647 w 344"/>
              <a:gd name="T43" fmla="*/ 2147483647 h 444"/>
              <a:gd name="T44" fmla="*/ 2147483647 w 344"/>
              <a:gd name="T45" fmla="*/ 2147483647 h 444"/>
              <a:gd name="T46" fmla="*/ 2147483647 w 344"/>
              <a:gd name="T47" fmla="*/ 2147483647 h 444"/>
              <a:gd name="T48" fmla="*/ 2147483647 w 344"/>
              <a:gd name="T49" fmla="*/ 2147483647 h 444"/>
              <a:gd name="T50" fmla="*/ 2147483647 w 344"/>
              <a:gd name="T51" fmla="*/ 2147483647 h 444"/>
              <a:gd name="T52" fmla="*/ 2147483647 w 344"/>
              <a:gd name="T53" fmla="*/ 2147483647 h 444"/>
              <a:gd name="T54" fmla="*/ 2147483647 w 344"/>
              <a:gd name="T55" fmla="*/ 2147483647 h 444"/>
              <a:gd name="T56" fmla="*/ 2147483647 w 344"/>
              <a:gd name="T57" fmla="*/ 2147483647 h 444"/>
              <a:gd name="T58" fmla="*/ 2147483647 w 344"/>
              <a:gd name="T59" fmla="*/ 2147483647 h 444"/>
              <a:gd name="T60" fmla="*/ 2147483647 w 344"/>
              <a:gd name="T61" fmla="*/ 0 h 444"/>
              <a:gd name="T62" fmla="*/ 2147483647 w 344"/>
              <a:gd name="T63" fmla="*/ 0 h 444"/>
              <a:gd name="T64" fmla="*/ 2147483647 w 344"/>
              <a:gd name="T65" fmla="*/ 0 h 444"/>
              <a:gd name="T66" fmla="*/ 2147483647 w 344"/>
              <a:gd name="T67" fmla="*/ 0 h 444"/>
              <a:gd name="T68" fmla="*/ 2147483647 w 344"/>
              <a:gd name="T69" fmla="*/ 0 h 444"/>
              <a:gd name="T70" fmla="*/ 2147483647 w 344"/>
              <a:gd name="T71" fmla="*/ 0 h 444"/>
              <a:gd name="T72" fmla="*/ 2147483647 w 344"/>
              <a:gd name="T73" fmla="*/ 2147483647 h 444"/>
              <a:gd name="T74" fmla="*/ 2147483647 w 344"/>
              <a:gd name="T75" fmla="*/ 2147483647 h 444"/>
              <a:gd name="T76" fmla="*/ 2147483647 w 344"/>
              <a:gd name="T77" fmla="*/ 2147483647 h 444"/>
              <a:gd name="T78" fmla="*/ 2147483647 w 344"/>
              <a:gd name="T79" fmla="*/ 2147483647 h 444"/>
              <a:gd name="T80" fmla="*/ 2147483647 w 344"/>
              <a:gd name="T81" fmla="*/ 2147483647 h 444"/>
              <a:gd name="T82" fmla="*/ 2147483647 w 344"/>
              <a:gd name="T83" fmla="*/ 2147483647 h 444"/>
              <a:gd name="T84" fmla="*/ 2147483647 w 344"/>
              <a:gd name="T85" fmla="*/ 2147483647 h 444"/>
              <a:gd name="T86" fmla="*/ 2147483647 w 344"/>
              <a:gd name="T87" fmla="*/ 2147483647 h 444"/>
              <a:gd name="T88" fmla="*/ 2147483647 w 344"/>
              <a:gd name="T89" fmla="*/ 2147483647 h 444"/>
              <a:gd name="T90" fmla="*/ 2147483647 w 344"/>
              <a:gd name="T91" fmla="*/ 2147483647 h 444"/>
              <a:gd name="T92" fmla="*/ 2147483647 w 344"/>
              <a:gd name="T93" fmla="*/ 2147483647 h 4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4"/>
              <a:gd name="T142" fmla="*/ 0 h 444"/>
              <a:gd name="T143" fmla="*/ 344 w 344"/>
              <a:gd name="T144" fmla="*/ 444 h 4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4" h="444">
                <a:moveTo>
                  <a:pt x="344" y="114"/>
                </a:moveTo>
                <a:lnTo>
                  <a:pt x="344" y="140"/>
                </a:lnTo>
                <a:lnTo>
                  <a:pt x="344" y="152"/>
                </a:lnTo>
                <a:lnTo>
                  <a:pt x="331" y="178"/>
                </a:lnTo>
                <a:lnTo>
                  <a:pt x="306" y="203"/>
                </a:lnTo>
                <a:lnTo>
                  <a:pt x="293" y="216"/>
                </a:lnTo>
                <a:lnTo>
                  <a:pt x="280" y="228"/>
                </a:lnTo>
                <a:lnTo>
                  <a:pt x="255" y="254"/>
                </a:lnTo>
                <a:lnTo>
                  <a:pt x="217" y="292"/>
                </a:lnTo>
                <a:lnTo>
                  <a:pt x="191" y="317"/>
                </a:lnTo>
                <a:lnTo>
                  <a:pt x="153" y="355"/>
                </a:lnTo>
                <a:lnTo>
                  <a:pt x="115" y="406"/>
                </a:lnTo>
                <a:lnTo>
                  <a:pt x="64" y="444"/>
                </a:lnTo>
                <a:lnTo>
                  <a:pt x="0" y="444"/>
                </a:lnTo>
                <a:lnTo>
                  <a:pt x="26" y="393"/>
                </a:lnTo>
                <a:lnTo>
                  <a:pt x="51" y="342"/>
                </a:lnTo>
                <a:lnTo>
                  <a:pt x="64" y="304"/>
                </a:lnTo>
                <a:lnTo>
                  <a:pt x="89" y="266"/>
                </a:lnTo>
                <a:lnTo>
                  <a:pt x="102" y="228"/>
                </a:lnTo>
                <a:lnTo>
                  <a:pt x="115" y="203"/>
                </a:lnTo>
                <a:lnTo>
                  <a:pt x="128" y="178"/>
                </a:lnTo>
                <a:lnTo>
                  <a:pt x="140" y="152"/>
                </a:lnTo>
                <a:lnTo>
                  <a:pt x="153" y="127"/>
                </a:lnTo>
                <a:lnTo>
                  <a:pt x="153" y="102"/>
                </a:lnTo>
                <a:lnTo>
                  <a:pt x="140" y="76"/>
                </a:lnTo>
                <a:lnTo>
                  <a:pt x="128" y="51"/>
                </a:lnTo>
                <a:lnTo>
                  <a:pt x="115" y="38"/>
                </a:lnTo>
                <a:lnTo>
                  <a:pt x="102" y="26"/>
                </a:lnTo>
                <a:lnTo>
                  <a:pt x="102" y="13"/>
                </a:lnTo>
                <a:lnTo>
                  <a:pt x="115" y="0"/>
                </a:lnTo>
                <a:lnTo>
                  <a:pt x="128" y="0"/>
                </a:lnTo>
                <a:lnTo>
                  <a:pt x="140" y="0"/>
                </a:lnTo>
                <a:lnTo>
                  <a:pt x="153" y="0"/>
                </a:lnTo>
                <a:lnTo>
                  <a:pt x="166" y="0"/>
                </a:lnTo>
                <a:lnTo>
                  <a:pt x="191" y="0"/>
                </a:lnTo>
                <a:lnTo>
                  <a:pt x="229" y="13"/>
                </a:lnTo>
                <a:lnTo>
                  <a:pt x="268" y="26"/>
                </a:lnTo>
                <a:lnTo>
                  <a:pt x="280" y="38"/>
                </a:lnTo>
                <a:lnTo>
                  <a:pt x="293" y="51"/>
                </a:lnTo>
                <a:lnTo>
                  <a:pt x="318" y="64"/>
                </a:lnTo>
                <a:lnTo>
                  <a:pt x="318" y="76"/>
                </a:lnTo>
                <a:lnTo>
                  <a:pt x="331" y="89"/>
                </a:lnTo>
                <a:lnTo>
                  <a:pt x="331" y="102"/>
                </a:lnTo>
                <a:lnTo>
                  <a:pt x="344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6" name="Freeform 34"/>
          <p:cNvSpPr/>
          <p:nvPr/>
        </p:nvSpPr>
        <p:spPr bwMode="auto">
          <a:xfrm>
            <a:off x="6324601" y="4013201"/>
            <a:ext cx="1082675" cy="224367"/>
          </a:xfrm>
          <a:custGeom>
            <a:avLst/>
            <a:gdLst>
              <a:gd name="T0" fmla="*/ 2147483647 w 1705"/>
              <a:gd name="T1" fmla="*/ 2147483647 h 266"/>
              <a:gd name="T2" fmla="*/ 2147483647 w 1705"/>
              <a:gd name="T3" fmla="*/ 2147483647 h 266"/>
              <a:gd name="T4" fmla="*/ 2147483647 w 1705"/>
              <a:gd name="T5" fmla="*/ 2147483647 h 266"/>
              <a:gd name="T6" fmla="*/ 2147483647 w 1705"/>
              <a:gd name="T7" fmla="*/ 2147483647 h 266"/>
              <a:gd name="T8" fmla="*/ 2147483647 w 1705"/>
              <a:gd name="T9" fmla="*/ 2147483647 h 266"/>
              <a:gd name="T10" fmla="*/ 2147483647 w 1705"/>
              <a:gd name="T11" fmla="*/ 2147483647 h 266"/>
              <a:gd name="T12" fmla="*/ 2147483647 w 1705"/>
              <a:gd name="T13" fmla="*/ 2147483647 h 266"/>
              <a:gd name="T14" fmla="*/ 2147483647 w 1705"/>
              <a:gd name="T15" fmla="*/ 2147483647 h 266"/>
              <a:gd name="T16" fmla="*/ 0 w 1705"/>
              <a:gd name="T17" fmla="*/ 2147483647 h 266"/>
              <a:gd name="T18" fmla="*/ 0 w 1705"/>
              <a:gd name="T19" fmla="*/ 2147483647 h 266"/>
              <a:gd name="T20" fmla="*/ 0 w 1705"/>
              <a:gd name="T21" fmla="*/ 2147483647 h 266"/>
              <a:gd name="T22" fmla="*/ 2147483647 w 1705"/>
              <a:gd name="T23" fmla="*/ 2147483647 h 266"/>
              <a:gd name="T24" fmla="*/ 2147483647 w 1705"/>
              <a:gd name="T25" fmla="*/ 2147483647 h 266"/>
              <a:gd name="T26" fmla="*/ 2147483647 w 1705"/>
              <a:gd name="T27" fmla="*/ 2147483647 h 266"/>
              <a:gd name="T28" fmla="*/ 2147483647 w 1705"/>
              <a:gd name="T29" fmla="*/ 2147483647 h 266"/>
              <a:gd name="T30" fmla="*/ 2147483647 w 1705"/>
              <a:gd name="T31" fmla="*/ 2147483647 h 266"/>
              <a:gd name="T32" fmla="*/ 2147483647 w 1705"/>
              <a:gd name="T33" fmla="*/ 2147483647 h 266"/>
              <a:gd name="T34" fmla="*/ 2147483647 w 1705"/>
              <a:gd name="T35" fmla="*/ 2147483647 h 266"/>
              <a:gd name="T36" fmla="*/ 2147483647 w 1705"/>
              <a:gd name="T37" fmla="*/ 2147483647 h 266"/>
              <a:gd name="T38" fmla="*/ 2147483647 w 1705"/>
              <a:gd name="T39" fmla="*/ 2147483647 h 266"/>
              <a:gd name="T40" fmla="*/ 2147483647 w 1705"/>
              <a:gd name="T41" fmla="*/ 2147483647 h 266"/>
              <a:gd name="T42" fmla="*/ 2147483647 w 1705"/>
              <a:gd name="T43" fmla="*/ 2147483647 h 266"/>
              <a:gd name="T44" fmla="*/ 2147483647 w 1705"/>
              <a:gd name="T45" fmla="*/ 2147483647 h 266"/>
              <a:gd name="T46" fmla="*/ 2147483647 w 1705"/>
              <a:gd name="T47" fmla="*/ 2147483647 h 266"/>
              <a:gd name="T48" fmla="*/ 2147483647 w 1705"/>
              <a:gd name="T49" fmla="*/ 2147483647 h 266"/>
              <a:gd name="T50" fmla="*/ 2147483647 w 1705"/>
              <a:gd name="T51" fmla="*/ 2147483647 h 266"/>
              <a:gd name="T52" fmla="*/ 2147483647 w 1705"/>
              <a:gd name="T53" fmla="*/ 0 h 266"/>
              <a:gd name="T54" fmla="*/ 2147483647 w 1705"/>
              <a:gd name="T55" fmla="*/ 0 h 266"/>
              <a:gd name="T56" fmla="*/ 2147483647 w 1705"/>
              <a:gd name="T57" fmla="*/ 2147483647 h 266"/>
              <a:gd name="T58" fmla="*/ 2147483647 w 1705"/>
              <a:gd name="T59" fmla="*/ 2147483647 h 266"/>
              <a:gd name="T60" fmla="*/ 2147483647 w 1705"/>
              <a:gd name="T61" fmla="*/ 2147483647 h 266"/>
              <a:gd name="T62" fmla="*/ 2147483647 w 1705"/>
              <a:gd name="T63" fmla="*/ 2147483647 h 266"/>
              <a:gd name="T64" fmla="*/ 2147483647 w 1705"/>
              <a:gd name="T65" fmla="*/ 2147483647 h 266"/>
              <a:gd name="T66" fmla="*/ 2147483647 w 1705"/>
              <a:gd name="T67" fmla="*/ 2147483647 h 266"/>
              <a:gd name="T68" fmla="*/ 2147483647 w 1705"/>
              <a:gd name="T69" fmla="*/ 2147483647 h 266"/>
              <a:gd name="T70" fmla="*/ 2147483647 w 1705"/>
              <a:gd name="T71" fmla="*/ 2147483647 h 266"/>
              <a:gd name="T72" fmla="*/ 2147483647 w 1705"/>
              <a:gd name="T73" fmla="*/ 2147483647 h 266"/>
              <a:gd name="T74" fmla="*/ 2147483647 w 1705"/>
              <a:gd name="T75" fmla="*/ 2147483647 h 266"/>
              <a:gd name="T76" fmla="*/ 2147483647 w 1705"/>
              <a:gd name="T77" fmla="*/ 2147483647 h 266"/>
              <a:gd name="T78" fmla="*/ 2147483647 w 1705"/>
              <a:gd name="T79" fmla="*/ 2147483647 h 266"/>
              <a:gd name="T80" fmla="*/ 2147483647 w 1705"/>
              <a:gd name="T81" fmla="*/ 2147483647 h 266"/>
              <a:gd name="T82" fmla="*/ 2147483647 w 1705"/>
              <a:gd name="T83" fmla="*/ 2147483647 h 266"/>
              <a:gd name="T84" fmla="*/ 2147483647 w 1705"/>
              <a:gd name="T85" fmla="*/ 2147483647 h 266"/>
              <a:gd name="T86" fmla="*/ 2147483647 w 1705"/>
              <a:gd name="T87" fmla="*/ 2147483647 h 2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05"/>
              <a:gd name="T133" fmla="*/ 0 h 266"/>
              <a:gd name="T134" fmla="*/ 1705 w 1705"/>
              <a:gd name="T135" fmla="*/ 266 h 26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05" h="266">
                <a:moveTo>
                  <a:pt x="356" y="254"/>
                </a:moveTo>
                <a:lnTo>
                  <a:pt x="318" y="254"/>
                </a:lnTo>
                <a:lnTo>
                  <a:pt x="280" y="254"/>
                </a:lnTo>
                <a:lnTo>
                  <a:pt x="242" y="266"/>
                </a:lnTo>
                <a:lnTo>
                  <a:pt x="216" y="266"/>
                </a:lnTo>
                <a:lnTo>
                  <a:pt x="191" y="266"/>
                </a:lnTo>
                <a:lnTo>
                  <a:pt x="178" y="266"/>
                </a:lnTo>
                <a:lnTo>
                  <a:pt x="165" y="266"/>
                </a:lnTo>
                <a:lnTo>
                  <a:pt x="152" y="266"/>
                </a:lnTo>
                <a:lnTo>
                  <a:pt x="127" y="266"/>
                </a:lnTo>
                <a:lnTo>
                  <a:pt x="114" y="254"/>
                </a:lnTo>
                <a:lnTo>
                  <a:pt x="89" y="241"/>
                </a:lnTo>
                <a:lnTo>
                  <a:pt x="63" y="228"/>
                </a:lnTo>
                <a:lnTo>
                  <a:pt x="51" y="216"/>
                </a:lnTo>
                <a:lnTo>
                  <a:pt x="25" y="203"/>
                </a:lnTo>
                <a:lnTo>
                  <a:pt x="25" y="190"/>
                </a:lnTo>
                <a:lnTo>
                  <a:pt x="13" y="190"/>
                </a:lnTo>
                <a:lnTo>
                  <a:pt x="0" y="178"/>
                </a:lnTo>
                <a:lnTo>
                  <a:pt x="0" y="165"/>
                </a:lnTo>
                <a:lnTo>
                  <a:pt x="0" y="152"/>
                </a:lnTo>
                <a:lnTo>
                  <a:pt x="13" y="152"/>
                </a:lnTo>
                <a:lnTo>
                  <a:pt x="25" y="152"/>
                </a:lnTo>
                <a:lnTo>
                  <a:pt x="38" y="152"/>
                </a:lnTo>
                <a:lnTo>
                  <a:pt x="51" y="152"/>
                </a:lnTo>
                <a:lnTo>
                  <a:pt x="63" y="152"/>
                </a:lnTo>
                <a:lnTo>
                  <a:pt x="76" y="152"/>
                </a:lnTo>
                <a:lnTo>
                  <a:pt x="102" y="152"/>
                </a:lnTo>
                <a:lnTo>
                  <a:pt x="127" y="140"/>
                </a:lnTo>
                <a:lnTo>
                  <a:pt x="152" y="140"/>
                </a:lnTo>
                <a:lnTo>
                  <a:pt x="191" y="140"/>
                </a:lnTo>
                <a:lnTo>
                  <a:pt x="229" y="140"/>
                </a:lnTo>
                <a:lnTo>
                  <a:pt x="267" y="140"/>
                </a:lnTo>
                <a:lnTo>
                  <a:pt x="318" y="127"/>
                </a:lnTo>
                <a:lnTo>
                  <a:pt x="369" y="127"/>
                </a:lnTo>
                <a:lnTo>
                  <a:pt x="432" y="114"/>
                </a:lnTo>
                <a:lnTo>
                  <a:pt x="483" y="114"/>
                </a:lnTo>
                <a:lnTo>
                  <a:pt x="547" y="114"/>
                </a:lnTo>
                <a:lnTo>
                  <a:pt x="610" y="102"/>
                </a:lnTo>
                <a:lnTo>
                  <a:pt x="687" y="89"/>
                </a:lnTo>
                <a:lnTo>
                  <a:pt x="750" y="89"/>
                </a:lnTo>
                <a:lnTo>
                  <a:pt x="827" y="76"/>
                </a:lnTo>
                <a:lnTo>
                  <a:pt x="903" y="63"/>
                </a:lnTo>
                <a:lnTo>
                  <a:pt x="979" y="63"/>
                </a:lnTo>
                <a:lnTo>
                  <a:pt x="1056" y="51"/>
                </a:lnTo>
                <a:lnTo>
                  <a:pt x="1119" y="38"/>
                </a:lnTo>
                <a:lnTo>
                  <a:pt x="1170" y="38"/>
                </a:lnTo>
                <a:lnTo>
                  <a:pt x="1221" y="25"/>
                </a:lnTo>
                <a:lnTo>
                  <a:pt x="1259" y="25"/>
                </a:lnTo>
                <a:lnTo>
                  <a:pt x="1297" y="13"/>
                </a:lnTo>
                <a:lnTo>
                  <a:pt x="1336" y="13"/>
                </a:lnTo>
                <a:lnTo>
                  <a:pt x="1374" y="0"/>
                </a:lnTo>
                <a:lnTo>
                  <a:pt x="1425" y="0"/>
                </a:lnTo>
                <a:lnTo>
                  <a:pt x="1463" y="0"/>
                </a:lnTo>
                <a:lnTo>
                  <a:pt x="1488" y="13"/>
                </a:lnTo>
                <a:lnTo>
                  <a:pt x="1514" y="25"/>
                </a:lnTo>
                <a:lnTo>
                  <a:pt x="1539" y="25"/>
                </a:lnTo>
                <a:lnTo>
                  <a:pt x="1577" y="38"/>
                </a:lnTo>
                <a:lnTo>
                  <a:pt x="1616" y="63"/>
                </a:lnTo>
                <a:lnTo>
                  <a:pt x="1641" y="76"/>
                </a:lnTo>
                <a:lnTo>
                  <a:pt x="1654" y="102"/>
                </a:lnTo>
                <a:lnTo>
                  <a:pt x="1679" y="127"/>
                </a:lnTo>
                <a:lnTo>
                  <a:pt x="1705" y="152"/>
                </a:lnTo>
                <a:lnTo>
                  <a:pt x="1705" y="165"/>
                </a:lnTo>
                <a:lnTo>
                  <a:pt x="1705" y="190"/>
                </a:lnTo>
                <a:lnTo>
                  <a:pt x="1705" y="203"/>
                </a:lnTo>
                <a:lnTo>
                  <a:pt x="1705" y="216"/>
                </a:lnTo>
                <a:lnTo>
                  <a:pt x="1692" y="216"/>
                </a:lnTo>
                <a:lnTo>
                  <a:pt x="1666" y="216"/>
                </a:lnTo>
                <a:lnTo>
                  <a:pt x="1654" y="216"/>
                </a:lnTo>
                <a:lnTo>
                  <a:pt x="1628" y="216"/>
                </a:lnTo>
                <a:lnTo>
                  <a:pt x="1590" y="216"/>
                </a:lnTo>
                <a:lnTo>
                  <a:pt x="1552" y="216"/>
                </a:lnTo>
                <a:lnTo>
                  <a:pt x="1501" y="203"/>
                </a:lnTo>
                <a:lnTo>
                  <a:pt x="1450" y="203"/>
                </a:lnTo>
                <a:lnTo>
                  <a:pt x="1348" y="190"/>
                </a:lnTo>
                <a:lnTo>
                  <a:pt x="1247" y="178"/>
                </a:lnTo>
                <a:lnTo>
                  <a:pt x="1145" y="178"/>
                </a:lnTo>
                <a:lnTo>
                  <a:pt x="1056" y="178"/>
                </a:lnTo>
                <a:lnTo>
                  <a:pt x="967" y="178"/>
                </a:lnTo>
                <a:lnTo>
                  <a:pt x="878" y="178"/>
                </a:lnTo>
                <a:lnTo>
                  <a:pt x="789" y="190"/>
                </a:lnTo>
                <a:lnTo>
                  <a:pt x="712" y="203"/>
                </a:lnTo>
                <a:lnTo>
                  <a:pt x="534" y="216"/>
                </a:lnTo>
                <a:lnTo>
                  <a:pt x="445" y="228"/>
                </a:lnTo>
                <a:lnTo>
                  <a:pt x="356" y="2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7" name="Freeform 35"/>
          <p:cNvSpPr/>
          <p:nvPr/>
        </p:nvSpPr>
        <p:spPr bwMode="auto">
          <a:xfrm>
            <a:off x="6259513" y="2393951"/>
            <a:ext cx="558800" cy="986367"/>
          </a:xfrm>
          <a:custGeom>
            <a:avLst/>
            <a:gdLst>
              <a:gd name="T0" fmla="*/ 2147483647 w 878"/>
              <a:gd name="T1" fmla="*/ 2147483647 h 1166"/>
              <a:gd name="T2" fmla="*/ 2147483647 w 878"/>
              <a:gd name="T3" fmla="*/ 2147483647 h 1166"/>
              <a:gd name="T4" fmla="*/ 2147483647 w 878"/>
              <a:gd name="T5" fmla="*/ 2147483647 h 1166"/>
              <a:gd name="T6" fmla="*/ 2147483647 w 878"/>
              <a:gd name="T7" fmla="*/ 2147483647 h 1166"/>
              <a:gd name="T8" fmla="*/ 2147483647 w 878"/>
              <a:gd name="T9" fmla="*/ 2147483647 h 1166"/>
              <a:gd name="T10" fmla="*/ 2147483647 w 878"/>
              <a:gd name="T11" fmla="*/ 2147483647 h 1166"/>
              <a:gd name="T12" fmla="*/ 2147483647 w 878"/>
              <a:gd name="T13" fmla="*/ 2147483647 h 1166"/>
              <a:gd name="T14" fmla="*/ 2147483647 w 878"/>
              <a:gd name="T15" fmla="*/ 2147483647 h 1166"/>
              <a:gd name="T16" fmla="*/ 2147483647 w 878"/>
              <a:gd name="T17" fmla="*/ 2147483647 h 1166"/>
              <a:gd name="T18" fmla="*/ 2147483647 w 878"/>
              <a:gd name="T19" fmla="*/ 2147483647 h 1166"/>
              <a:gd name="T20" fmla="*/ 2147483647 w 878"/>
              <a:gd name="T21" fmla="*/ 2147483647 h 1166"/>
              <a:gd name="T22" fmla="*/ 2147483647 w 878"/>
              <a:gd name="T23" fmla="*/ 2147483647 h 1166"/>
              <a:gd name="T24" fmla="*/ 2147483647 w 878"/>
              <a:gd name="T25" fmla="*/ 2147483647 h 1166"/>
              <a:gd name="T26" fmla="*/ 2147483647 w 878"/>
              <a:gd name="T27" fmla="*/ 2147483647 h 1166"/>
              <a:gd name="T28" fmla="*/ 2147483647 w 878"/>
              <a:gd name="T29" fmla="*/ 2147483647 h 1166"/>
              <a:gd name="T30" fmla="*/ 2147483647 w 878"/>
              <a:gd name="T31" fmla="*/ 2147483647 h 1166"/>
              <a:gd name="T32" fmla="*/ 2147483647 w 878"/>
              <a:gd name="T33" fmla="*/ 2147483647 h 1166"/>
              <a:gd name="T34" fmla="*/ 2147483647 w 878"/>
              <a:gd name="T35" fmla="*/ 2147483647 h 1166"/>
              <a:gd name="T36" fmla="*/ 2147483647 w 878"/>
              <a:gd name="T37" fmla="*/ 2147483647 h 1166"/>
              <a:gd name="T38" fmla="*/ 2147483647 w 878"/>
              <a:gd name="T39" fmla="*/ 2147483647 h 1166"/>
              <a:gd name="T40" fmla="*/ 2147483647 w 878"/>
              <a:gd name="T41" fmla="*/ 2147483647 h 1166"/>
              <a:gd name="T42" fmla="*/ 2147483647 w 878"/>
              <a:gd name="T43" fmla="*/ 2147483647 h 1166"/>
              <a:gd name="T44" fmla="*/ 2147483647 w 878"/>
              <a:gd name="T45" fmla="*/ 2147483647 h 1166"/>
              <a:gd name="T46" fmla="*/ 2147483647 w 878"/>
              <a:gd name="T47" fmla="*/ 2147483647 h 1166"/>
              <a:gd name="T48" fmla="*/ 2147483647 w 878"/>
              <a:gd name="T49" fmla="*/ 2147483647 h 1166"/>
              <a:gd name="T50" fmla="*/ 2147483647 w 878"/>
              <a:gd name="T51" fmla="*/ 2147483647 h 1166"/>
              <a:gd name="T52" fmla="*/ 2147483647 w 878"/>
              <a:gd name="T53" fmla="*/ 2147483647 h 1166"/>
              <a:gd name="T54" fmla="*/ 2147483647 w 878"/>
              <a:gd name="T55" fmla="*/ 2147483647 h 1166"/>
              <a:gd name="T56" fmla="*/ 2147483647 w 878"/>
              <a:gd name="T57" fmla="*/ 2147483647 h 1166"/>
              <a:gd name="T58" fmla="*/ 2147483647 w 878"/>
              <a:gd name="T59" fmla="*/ 2147483647 h 1166"/>
              <a:gd name="T60" fmla="*/ 2147483647 w 878"/>
              <a:gd name="T61" fmla="*/ 2147483647 h 1166"/>
              <a:gd name="T62" fmla="*/ 2147483647 w 878"/>
              <a:gd name="T63" fmla="*/ 2147483647 h 1166"/>
              <a:gd name="T64" fmla="*/ 2147483647 w 878"/>
              <a:gd name="T65" fmla="*/ 2147483647 h 1166"/>
              <a:gd name="T66" fmla="*/ 2147483647 w 878"/>
              <a:gd name="T67" fmla="*/ 2147483647 h 1166"/>
              <a:gd name="T68" fmla="*/ 2147483647 w 878"/>
              <a:gd name="T69" fmla="*/ 2147483647 h 1166"/>
              <a:gd name="T70" fmla="*/ 2147483647 w 878"/>
              <a:gd name="T71" fmla="*/ 2147483647 h 1166"/>
              <a:gd name="T72" fmla="*/ 2147483647 w 878"/>
              <a:gd name="T73" fmla="*/ 2147483647 h 1166"/>
              <a:gd name="T74" fmla="*/ 2147483647 w 878"/>
              <a:gd name="T75" fmla="*/ 2147483647 h 1166"/>
              <a:gd name="T76" fmla="*/ 2147483647 w 878"/>
              <a:gd name="T77" fmla="*/ 0 h 1166"/>
              <a:gd name="T78" fmla="*/ 2147483647 w 878"/>
              <a:gd name="T79" fmla="*/ 0 h 1166"/>
              <a:gd name="T80" fmla="*/ 2147483647 w 878"/>
              <a:gd name="T81" fmla="*/ 2147483647 h 1166"/>
              <a:gd name="T82" fmla="*/ 2147483647 w 878"/>
              <a:gd name="T83" fmla="*/ 2147483647 h 1166"/>
              <a:gd name="T84" fmla="*/ 2147483647 w 878"/>
              <a:gd name="T85" fmla="*/ 2147483647 h 1166"/>
              <a:gd name="T86" fmla="*/ 2147483647 w 878"/>
              <a:gd name="T87" fmla="*/ 2147483647 h 1166"/>
              <a:gd name="T88" fmla="*/ 2147483647 w 878"/>
              <a:gd name="T89" fmla="*/ 2147483647 h 1166"/>
              <a:gd name="T90" fmla="*/ 2147483647 w 878"/>
              <a:gd name="T91" fmla="*/ 2147483647 h 1166"/>
              <a:gd name="T92" fmla="*/ 2147483647 w 878"/>
              <a:gd name="T93" fmla="*/ 2147483647 h 1166"/>
              <a:gd name="T94" fmla="*/ 2147483647 w 878"/>
              <a:gd name="T95" fmla="*/ 2147483647 h 1166"/>
              <a:gd name="T96" fmla="*/ 2147483647 w 878"/>
              <a:gd name="T97" fmla="*/ 2147483647 h 1166"/>
              <a:gd name="T98" fmla="*/ 2147483647 w 878"/>
              <a:gd name="T99" fmla="*/ 2147483647 h 11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78"/>
              <a:gd name="T151" fmla="*/ 0 h 1166"/>
              <a:gd name="T152" fmla="*/ 878 w 878"/>
              <a:gd name="T153" fmla="*/ 1166 h 116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78" h="1166">
                <a:moveTo>
                  <a:pt x="700" y="431"/>
                </a:moveTo>
                <a:lnTo>
                  <a:pt x="674" y="481"/>
                </a:lnTo>
                <a:lnTo>
                  <a:pt x="649" y="532"/>
                </a:lnTo>
                <a:lnTo>
                  <a:pt x="623" y="583"/>
                </a:lnTo>
                <a:lnTo>
                  <a:pt x="585" y="633"/>
                </a:lnTo>
                <a:lnTo>
                  <a:pt x="547" y="684"/>
                </a:lnTo>
                <a:lnTo>
                  <a:pt x="509" y="735"/>
                </a:lnTo>
                <a:lnTo>
                  <a:pt x="458" y="785"/>
                </a:lnTo>
                <a:lnTo>
                  <a:pt x="420" y="836"/>
                </a:lnTo>
                <a:lnTo>
                  <a:pt x="369" y="887"/>
                </a:lnTo>
                <a:lnTo>
                  <a:pt x="318" y="937"/>
                </a:lnTo>
                <a:lnTo>
                  <a:pt x="267" y="975"/>
                </a:lnTo>
                <a:lnTo>
                  <a:pt x="216" y="1026"/>
                </a:lnTo>
                <a:lnTo>
                  <a:pt x="165" y="1064"/>
                </a:lnTo>
                <a:lnTo>
                  <a:pt x="115" y="1102"/>
                </a:lnTo>
                <a:lnTo>
                  <a:pt x="64" y="1128"/>
                </a:lnTo>
                <a:lnTo>
                  <a:pt x="0" y="1166"/>
                </a:lnTo>
                <a:lnTo>
                  <a:pt x="13" y="1153"/>
                </a:lnTo>
                <a:lnTo>
                  <a:pt x="13" y="1140"/>
                </a:lnTo>
                <a:lnTo>
                  <a:pt x="25" y="1128"/>
                </a:lnTo>
                <a:lnTo>
                  <a:pt x="38" y="1102"/>
                </a:lnTo>
                <a:lnTo>
                  <a:pt x="64" y="1077"/>
                </a:lnTo>
                <a:lnTo>
                  <a:pt x="89" y="1051"/>
                </a:lnTo>
                <a:lnTo>
                  <a:pt x="115" y="1026"/>
                </a:lnTo>
                <a:lnTo>
                  <a:pt x="153" y="988"/>
                </a:lnTo>
                <a:lnTo>
                  <a:pt x="216" y="925"/>
                </a:lnTo>
                <a:lnTo>
                  <a:pt x="280" y="849"/>
                </a:lnTo>
                <a:lnTo>
                  <a:pt x="344" y="773"/>
                </a:lnTo>
                <a:lnTo>
                  <a:pt x="407" y="684"/>
                </a:lnTo>
                <a:lnTo>
                  <a:pt x="458" y="608"/>
                </a:lnTo>
                <a:lnTo>
                  <a:pt x="509" y="532"/>
                </a:lnTo>
                <a:lnTo>
                  <a:pt x="547" y="443"/>
                </a:lnTo>
                <a:lnTo>
                  <a:pt x="585" y="367"/>
                </a:lnTo>
                <a:lnTo>
                  <a:pt x="598" y="329"/>
                </a:lnTo>
                <a:lnTo>
                  <a:pt x="611" y="291"/>
                </a:lnTo>
                <a:lnTo>
                  <a:pt x="623" y="266"/>
                </a:lnTo>
                <a:lnTo>
                  <a:pt x="623" y="241"/>
                </a:lnTo>
                <a:lnTo>
                  <a:pt x="636" y="215"/>
                </a:lnTo>
                <a:lnTo>
                  <a:pt x="636" y="203"/>
                </a:lnTo>
                <a:lnTo>
                  <a:pt x="636" y="190"/>
                </a:lnTo>
                <a:lnTo>
                  <a:pt x="623" y="177"/>
                </a:lnTo>
                <a:lnTo>
                  <a:pt x="611" y="177"/>
                </a:lnTo>
                <a:lnTo>
                  <a:pt x="598" y="177"/>
                </a:lnTo>
                <a:lnTo>
                  <a:pt x="585" y="177"/>
                </a:lnTo>
                <a:lnTo>
                  <a:pt x="573" y="177"/>
                </a:lnTo>
                <a:lnTo>
                  <a:pt x="560" y="177"/>
                </a:lnTo>
                <a:lnTo>
                  <a:pt x="547" y="190"/>
                </a:lnTo>
                <a:lnTo>
                  <a:pt x="522" y="190"/>
                </a:lnTo>
                <a:lnTo>
                  <a:pt x="509" y="203"/>
                </a:lnTo>
                <a:lnTo>
                  <a:pt x="496" y="203"/>
                </a:lnTo>
                <a:lnTo>
                  <a:pt x="483" y="203"/>
                </a:lnTo>
                <a:lnTo>
                  <a:pt x="471" y="203"/>
                </a:lnTo>
                <a:lnTo>
                  <a:pt x="458" y="203"/>
                </a:lnTo>
                <a:lnTo>
                  <a:pt x="433" y="190"/>
                </a:lnTo>
                <a:lnTo>
                  <a:pt x="407" y="190"/>
                </a:lnTo>
                <a:lnTo>
                  <a:pt x="382" y="177"/>
                </a:lnTo>
                <a:lnTo>
                  <a:pt x="356" y="165"/>
                </a:lnTo>
                <a:lnTo>
                  <a:pt x="344" y="165"/>
                </a:lnTo>
                <a:lnTo>
                  <a:pt x="344" y="152"/>
                </a:lnTo>
                <a:lnTo>
                  <a:pt x="344" y="139"/>
                </a:lnTo>
                <a:lnTo>
                  <a:pt x="356" y="139"/>
                </a:lnTo>
                <a:lnTo>
                  <a:pt x="369" y="139"/>
                </a:lnTo>
                <a:lnTo>
                  <a:pt x="394" y="126"/>
                </a:lnTo>
                <a:lnTo>
                  <a:pt x="420" y="126"/>
                </a:lnTo>
                <a:lnTo>
                  <a:pt x="445" y="114"/>
                </a:lnTo>
                <a:lnTo>
                  <a:pt x="471" y="101"/>
                </a:lnTo>
                <a:lnTo>
                  <a:pt x="496" y="101"/>
                </a:lnTo>
                <a:lnTo>
                  <a:pt x="534" y="88"/>
                </a:lnTo>
                <a:lnTo>
                  <a:pt x="547" y="76"/>
                </a:lnTo>
                <a:lnTo>
                  <a:pt x="573" y="76"/>
                </a:lnTo>
                <a:lnTo>
                  <a:pt x="598" y="63"/>
                </a:lnTo>
                <a:lnTo>
                  <a:pt x="611" y="50"/>
                </a:lnTo>
                <a:lnTo>
                  <a:pt x="623" y="38"/>
                </a:lnTo>
                <a:lnTo>
                  <a:pt x="636" y="25"/>
                </a:lnTo>
                <a:lnTo>
                  <a:pt x="649" y="12"/>
                </a:lnTo>
                <a:lnTo>
                  <a:pt x="662" y="0"/>
                </a:lnTo>
                <a:lnTo>
                  <a:pt x="687" y="0"/>
                </a:lnTo>
                <a:lnTo>
                  <a:pt x="712" y="0"/>
                </a:lnTo>
                <a:lnTo>
                  <a:pt x="738" y="12"/>
                </a:lnTo>
                <a:lnTo>
                  <a:pt x="763" y="25"/>
                </a:lnTo>
                <a:lnTo>
                  <a:pt x="789" y="38"/>
                </a:lnTo>
                <a:lnTo>
                  <a:pt x="814" y="63"/>
                </a:lnTo>
                <a:lnTo>
                  <a:pt x="840" y="88"/>
                </a:lnTo>
                <a:lnTo>
                  <a:pt x="865" y="114"/>
                </a:lnTo>
                <a:lnTo>
                  <a:pt x="878" y="126"/>
                </a:lnTo>
                <a:lnTo>
                  <a:pt x="878" y="139"/>
                </a:lnTo>
                <a:lnTo>
                  <a:pt x="865" y="152"/>
                </a:lnTo>
                <a:lnTo>
                  <a:pt x="852" y="165"/>
                </a:lnTo>
                <a:lnTo>
                  <a:pt x="852" y="177"/>
                </a:lnTo>
                <a:lnTo>
                  <a:pt x="827" y="190"/>
                </a:lnTo>
                <a:lnTo>
                  <a:pt x="814" y="215"/>
                </a:lnTo>
                <a:lnTo>
                  <a:pt x="802" y="241"/>
                </a:lnTo>
                <a:lnTo>
                  <a:pt x="776" y="266"/>
                </a:lnTo>
                <a:lnTo>
                  <a:pt x="763" y="291"/>
                </a:lnTo>
                <a:lnTo>
                  <a:pt x="738" y="329"/>
                </a:lnTo>
                <a:lnTo>
                  <a:pt x="725" y="380"/>
                </a:lnTo>
                <a:lnTo>
                  <a:pt x="700" y="43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8" name="Freeform 36"/>
          <p:cNvSpPr/>
          <p:nvPr/>
        </p:nvSpPr>
        <p:spPr bwMode="auto">
          <a:xfrm>
            <a:off x="6429375" y="2768600"/>
            <a:ext cx="146050" cy="203200"/>
          </a:xfrm>
          <a:custGeom>
            <a:avLst/>
            <a:gdLst>
              <a:gd name="T0" fmla="*/ 0 w 229"/>
              <a:gd name="T1" fmla="*/ 2147483647 h 241"/>
              <a:gd name="T2" fmla="*/ 0 w 229"/>
              <a:gd name="T3" fmla="*/ 2147483647 h 241"/>
              <a:gd name="T4" fmla="*/ 2147483647 w 229"/>
              <a:gd name="T5" fmla="*/ 2147483647 h 241"/>
              <a:gd name="T6" fmla="*/ 2147483647 w 229"/>
              <a:gd name="T7" fmla="*/ 0 h 241"/>
              <a:gd name="T8" fmla="*/ 2147483647 w 229"/>
              <a:gd name="T9" fmla="*/ 0 h 241"/>
              <a:gd name="T10" fmla="*/ 2147483647 w 229"/>
              <a:gd name="T11" fmla="*/ 0 h 241"/>
              <a:gd name="T12" fmla="*/ 2147483647 w 229"/>
              <a:gd name="T13" fmla="*/ 2147483647 h 241"/>
              <a:gd name="T14" fmla="*/ 2147483647 w 229"/>
              <a:gd name="T15" fmla="*/ 2147483647 h 241"/>
              <a:gd name="T16" fmla="*/ 2147483647 w 229"/>
              <a:gd name="T17" fmla="*/ 2147483647 h 241"/>
              <a:gd name="T18" fmla="*/ 2147483647 w 229"/>
              <a:gd name="T19" fmla="*/ 2147483647 h 241"/>
              <a:gd name="T20" fmla="*/ 2147483647 w 229"/>
              <a:gd name="T21" fmla="*/ 2147483647 h 241"/>
              <a:gd name="T22" fmla="*/ 2147483647 w 229"/>
              <a:gd name="T23" fmla="*/ 2147483647 h 241"/>
              <a:gd name="T24" fmla="*/ 2147483647 w 229"/>
              <a:gd name="T25" fmla="*/ 2147483647 h 241"/>
              <a:gd name="T26" fmla="*/ 2147483647 w 229"/>
              <a:gd name="T27" fmla="*/ 2147483647 h 241"/>
              <a:gd name="T28" fmla="*/ 2147483647 w 229"/>
              <a:gd name="T29" fmla="*/ 2147483647 h 241"/>
              <a:gd name="T30" fmla="*/ 2147483647 w 229"/>
              <a:gd name="T31" fmla="*/ 2147483647 h 241"/>
              <a:gd name="T32" fmla="*/ 2147483647 w 229"/>
              <a:gd name="T33" fmla="*/ 2147483647 h 241"/>
              <a:gd name="T34" fmla="*/ 2147483647 w 229"/>
              <a:gd name="T35" fmla="*/ 2147483647 h 241"/>
              <a:gd name="T36" fmla="*/ 2147483647 w 229"/>
              <a:gd name="T37" fmla="*/ 2147483647 h 241"/>
              <a:gd name="T38" fmla="*/ 2147483647 w 229"/>
              <a:gd name="T39" fmla="*/ 2147483647 h 241"/>
              <a:gd name="T40" fmla="*/ 2147483647 w 229"/>
              <a:gd name="T41" fmla="*/ 2147483647 h 241"/>
              <a:gd name="T42" fmla="*/ 2147483647 w 229"/>
              <a:gd name="T43" fmla="*/ 2147483647 h 241"/>
              <a:gd name="T44" fmla="*/ 2147483647 w 229"/>
              <a:gd name="T45" fmla="*/ 2147483647 h 241"/>
              <a:gd name="T46" fmla="*/ 2147483647 w 229"/>
              <a:gd name="T47" fmla="*/ 2147483647 h 241"/>
              <a:gd name="T48" fmla="*/ 2147483647 w 229"/>
              <a:gd name="T49" fmla="*/ 2147483647 h 241"/>
              <a:gd name="T50" fmla="*/ 2147483647 w 229"/>
              <a:gd name="T51" fmla="*/ 2147483647 h 241"/>
              <a:gd name="T52" fmla="*/ 0 w 229"/>
              <a:gd name="T53" fmla="*/ 2147483647 h 241"/>
              <a:gd name="T54" fmla="*/ 0 w 229"/>
              <a:gd name="T55" fmla="*/ 2147483647 h 241"/>
              <a:gd name="T56" fmla="*/ 0 w 229"/>
              <a:gd name="T57" fmla="*/ 2147483647 h 241"/>
              <a:gd name="T58" fmla="*/ 0 w 229"/>
              <a:gd name="T59" fmla="*/ 2147483647 h 2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29"/>
              <a:gd name="T91" fmla="*/ 0 h 241"/>
              <a:gd name="T92" fmla="*/ 229 w 229"/>
              <a:gd name="T93" fmla="*/ 241 h 24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29" h="241">
                <a:moveTo>
                  <a:pt x="0" y="26"/>
                </a:moveTo>
                <a:lnTo>
                  <a:pt x="0" y="13"/>
                </a:lnTo>
                <a:lnTo>
                  <a:pt x="26" y="13"/>
                </a:lnTo>
                <a:lnTo>
                  <a:pt x="38" y="0"/>
                </a:lnTo>
                <a:lnTo>
                  <a:pt x="77" y="0"/>
                </a:lnTo>
                <a:lnTo>
                  <a:pt x="102" y="0"/>
                </a:lnTo>
                <a:lnTo>
                  <a:pt x="127" y="13"/>
                </a:lnTo>
                <a:lnTo>
                  <a:pt x="166" y="26"/>
                </a:lnTo>
                <a:lnTo>
                  <a:pt x="191" y="51"/>
                </a:lnTo>
                <a:lnTo>
                  <a:pt x="204" y="64"/>
                </a:lnTo>
                <a:lnTo>
                  <a:pt x="216" y="76"/>
                </a:lnTo>
                <a:lnTo>
                  <a:pt x="229" y="89"/>
                </a:lnTo>
                <a:lnTo>
                  <a:pt x="229" y="114"/>
                </a:lnTo>
                <a:lnTo>
                  <a:pt x="229" y="140"/>
                </a:lnTo>
                <a:lnTo>
                  <a:pt x="229" y="165"/>
                </a:lnTo>
                <a:lnTo>
                  <a:pt x="229" y="203"/>
                </a:lnTo>
                <a:lnTo>
                  <a:pt x="216" y="241"/>
                </a:lnTo>
                <a:lnTo>
                  <a:pt x="178" y="203"/>
                </a:lnTo>
                <a:lnTo>
                  <a:pt x="140" y="178"/>
                </a:lnTo>
                <a:lnTo>
                  <a:pt x="102" y="165"/>
                </a:lnTo>
                <a:lnTo>
                  <a:pt x="77" y="140"/>
                </a:lnTo>
                <a:lnTo>
                  <a:pt x="51" y="127"/>
                </a:lnTo>
                <a:lnTo>
                  <a:pt x="38" y="102"/>
                </a:lnTo>
                <a:lnTo>
                  <a:pt x="26" y="89"/>
                </a:lnTo>
                <a:lnTo>
                  <a:pt x="13" y="76"/>
                </a:lnTo>
                <a:lnTo>
                  <a:pt x="13" y="64"/>
                </a:lnTo>
                <a:lnTo>
                  <a:pt x="0" y="38"/>
                </a:lnTo>
                <a:lnTo>
                  <a:pt x="0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9" name="Freeform 37"/>
          <p:cNvSpPr/>
          <p:nvPr/>
        </p:nvSpPr>
        <p:spPr bwMode="auto">
          <a:xfrm>
            <a:off x="6931025" y="2264834"/>
            <a:ext cx="209550" cy="311151"/>
          </a:xfrm>
          <a:custGeom>
            <a:avLst/>
            <a:gdLst>
              <a:gd name="T0" fmla="*/ 0 w 331"/>
              <a:gd name="T1" fmla="*/ 2147483647 h 367"/>
              <a:gd name="T2" fmla="*/ 2147483647 w 331"/>
              <a:gd name="T3" fmla="*/ 2147483647 h 367"/>
              <a:gd name="T4" fmla="*/ 2147483647 w 331"/>
              <a:gd name="T5" fmla="*/ 2147483647 h 367"/>
              <a:gd name="T6" fmla="*/ 2147483647 w 331"/>
              <a:gd name="T7" fmla="*/ 2147483647 h 367"/>
              <a:gd name="T8" fmla="*/ 2147483647 w 331"/>
              <a:gd name="T9" fmla="*/ 2147483647 h 367"/>
              <a:gd name="T10" fmla="*/ 2147483647 w 331"/>
              <a:gd name="T11" fmla="*/ 2147483647 h 367"/>
              <a:gd name="T12" fmla="*/ 2147483647 w 331"/>
              <a:gd name="T13" fmla="*/ 2147483647 h 367"/>
              <a:gd name="T14" fmla="*/ 2147483647 w 331"/>
              <a:gd name="T15" fmla="*/ 2147483647 h 367"/>
              <a:gd name="T16" fmla="*/ 2147483647 w 331"/>
              <a:gd name="T17" fmla="*/ 2147483647 h 367"/>
              <a:gd name="T18" fmla="*/ 2147483647 w 331"/>
              <a:gd name="T19" fmla="*/ 2147483647 h 367"/>
              <a:gd name="T20" fmla="*/ 2147483647 w 331"/>
              <a:gd name="T21" fmla="*/ 2147483647 h 367"/>
              <a:gd name="T22" fmla="*/ 2147483647 w 331"/>
              <a:gd name="T23" fmla="*/ 2147483647 h 367"/>
              <a:gd name="T24" fmla="*/ 2147483647 w 331"/>
              <a:gd name="T25" fmla="*/ 2147483647 h 367"/>
              <a:gd name="T26" fmla="*/ 2147483647 w 331"/>
              <a:gd name="T27" fmla="*/ 2147483647 h 367"/>
              <a:gd name="T28" fmla="*/ 2147483647 w 331"/>
              <a:gd name="T29" fmla="*/ 2147483647 h 367"/>
              <a:gd name="T30" fmla="*/ 2147483647 w 331"/>
              <a:gd name="T31" fmla="*/ 2147483647 h 367"/>
              <a:gd name="T32" fmla="*/ 2147483647 w 331"/>
              <a:gd name="T33" fmla="*/ 0 h 367"/>
              <a:gd name="T34" fmla="*/ 2147483647 w 331"/>
              <a:gd name="T35" fmla="*/ 0 h 367"/>
              <a:gd name="T36" fmla="*/ 2147483647 w 331"/>
              <a:gd name="T37" fmla="*/ 2147483647 h 367"/>
              <a:gd name="T38" fmla="*/ 2147483647 w 331"/>
              <a:gd name="T39" fmla="*/ 2147483647 h 367"/>
              <a:gd name="T40" fmla="*/ 2147483647 w 331"/>
              <a:gd name="T41" fmla="*/ 2147483647 h 367"/>
              <a:gd name="T42" fmla="*/ 2147483647 w 331"/>
              <a:gd name="T43" fmla="*/ 2147483647 h 367"/>
              <a:gd name="T44" fmla="*/ 2147483647 w 331"/>
              <a:gd name="T45" fmla="*/ 2147483647 h 367"/>
              <a:gd name="T46" fmla="*/ 2147483647 w 331"/>
              <a:gd name="T47" fmla="*/ 2147483647 h 367"/>
              <a:gd name="T48" fmla="*/ 2147483647 w 331"/>
              <a:gd name="T49" fmla="*/ 2147483647 h 367"/>
              <a:gd name="T50" fmla="*/ 2147483647 w 331"/>
              <a:gd name="T51" fmla="*/ 2147483647 h 367"/>
              <a:gd name="T52" fmla="*/ 2147483647 w 331"/>
              <a:gd name="T53" fmla="*/ 2147483647 h 367"/>
              <a:gd name="T54" fmla="*/ 2147483647 w 331"/>
              <a:gd name="T55" fmla="*/ 2147483647 h 367"/>
              <a:gd name="T56" fmla="*/ 2147483647 w 331"/>
              <a:gd name="T57" fmla="*/ 2147483647 h 367"/>
              <a:gd name="T58" fmla="*/ 2147483647 w 331"/>
              <a:gd name="T59" fmla="*/ 2147483647 h 367"/>
              <a:gd name="T60" fmla="*/ 2147483647 w 331"/>
              <a:gd name="T61" fmla="*/ 2147483647 h 367"/>
              <a:gd name="T62" fmla="*/ 2147483647 w 331"/>
              <a:gd name="T63" fmla="*/ 2147483647 h 367"/>
              <a:gd name="T64" fmla="*/ 2147483647 w 331"/>
              <a:gd name="T65" fmla="*/ 2147483647 h 367"/>
              <a:gd name="T66" fmla="*/ 2147483647 w 331"/>
              <a:gd name="T67" fmla="*/ 2147483647 h 367"/>
              <a:gd name="T68" fmla="*/ 2147483647 w 331"/>
              <a:gd name="T69" fmla="*/ 2147483647 h 367"/>
              <a:gd name="T70" fmla="*/ 2147483647 w 331"/>
              <a:gd name="T71" fmla="*/ 2147483647 h 367"/>
              <a:gd name="T72" fmla="*/ 2147483647 w 331"/>
              <a:gd name="T73" fmla="*/ 2147483647 h 367"/>
              <a:gd name="T74" fmla="*/ 2147483647 w 331"/>
              <a:gd name="T75" fmla="*/ 2147483647 h 367"/>
              <a:gd name="T76" fmla="*/ 2147483647 w 331"/>
              <a:gd name="T77" fmla="*/ 2147483647 h 367"/>
              <a:gd name="T78" fmla="*/ 2147483647 w 331"/>
              <a:gd name="T79" fmla="*/ 2147483647 h 367"/>
              <a:gd name="T80" fmla="*/ 0 w 331"/>
              <a:gd name="T81" fmla="*/ 2147483647 h 367"/>
              <a:gd name="T82" fmla="*/ 0 w 331"/>
              <a:gd name="T83" fmla="*/ 2147483647 h 36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1"/>
              <a:gd name="T127" fmla="*/ 0 h 367"/>
              <a:gd name="T128" fmla="*/ 331 w 331"/>
              <a:gd name="T129" fmla="*/ 367 h 36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1" h="367">
                <a:moveTo>
                  <a:pt x="0" y="355"/>
                </a:moveTo>
                <a:lnTo>
                  <a:pt x="25" y="317"/>
                </a:lnTo>
                <a:lnTo>
                  <a:pt x="64" y="278"/>
                </a:lnTo>
                <a:lnTo>
                  <a:pt x="89" y="240"/>
                </a:lnTo>
                <a:lnTo>
                  <a:pt x="102" y="215"/>
                </a:lnTo>
                <a:lnTo>
                  <a:pt x="127" y="190"/>
                </a:lnTo>
                <a:lnTo>
                  <a:pt x="140" y="164"/>
                </a:lnTo>
                <a:lnTo>
                  <a:pt x="153" y="152"/>
                </a:lnTo>
                <a:lnTo>
                  <a:pt x="153" y="139"/>
                </a:lnTo>
                <a:lnTo>
                  <a:pt x="165" y="114"/>
                </a:lnTo>
                <a:lnTo>
                  <a:pt x="165" y="88"/>
                </a:lnTo>
                <a:lnTo>
                  <a:pt x="165" y="63"/>
                </a:lnTo>
                <a:lnTo>
                  <a:pt x="153" y="50"/>
                </a:lnTo>
                <a:lnTo>
                  <a:pt x="153" y="25"/>
                </a:lnTo>
                <a:lnTo>
                  <a:pt x="153" y="12"/>
                </a:lnTo>
                <a:lnTo>
                  <a:pt x="165" y="0"/>
                </a:lnTo>
                <a:lnTo>
                  <a:pt x="191" y="0"/>
                </a:lnTo>
                <a:lnTo>
                  <a:pt x="204" y="12"/>
                </a:lnTo>
                <a:lnTo>
                  <a:pt x="229" y="25"/>
                </a:lnTo>
                <a:lnTo>
                  <a:pt x="267" y="50"/>
                </a:lnTo>
                <a:lnTo>
                  <a:pt x="293" y="63"/>
                </a:lnTo>
                <a:lnTo>
                  <a:pt x="318" y="88"/>
                </a:lnTo>
                <a:lnTo>
                  <a:pt x="331" y="101"/>
                </a:lnTo>
                <a:lnTo>
                  <a:pt x="331" y="126"/>
                </a:lnTo>
                <a:lnTo>
                  <a:pt x="331" y="139"/>
                </a:lnTo>
                <a:lnTo>
                  <a:pt x="331" y="152"/>
                </a:lnTo>
                <a:lnTo>
                  <a:pt x="318" y="164"/>
                </a:lnTo>
                <a:lnTo>
                  <a:pt x="293" y="190"/>
                </a:lnTo>
                <a:lnTo>
                  <a:pt x="280" y="202"/>
                </a:lnTo>
                <a:lnTo>
                  <a:pt x="254" y="228"/>
                </a:lnTo>
                <a:lnTo>
                  <a:pt x="229" y="240"/>
                </a:lnTo>
                <a:lnTo>
                  <a:pt x="191" y="266"/>
                </a:lnTo>
                <a:lnTo>
                  <a:pt x="153" y="291"/>
                </a:lnTo>
                <a:lnTo>
                  <a:pt x="127" y="317"/>
                </a:lnTo>
                <a:lnTo>
                  <a:pt x="89" y="342"/>
                </a:lnTo>
                <a:lnTo>
                  <a:pt x="64" y="355"/>
                </a:lnTo>
                <a:lnTo>
                  <a:pt x="51" y="355"/>
                </a:lnTo>
                <a:lnTo>
                  <a:pt x="25" y="367"/>
                </a:lnTo>
                <a:lnTo>
                  <a:pt x="13" y="367"/>
                </a:lnTo>
                <a:lnTo>
                  <a:pt x="0" y="3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90" name="Freeform 38"/>
          <p:cNvSpPr/>
          <p:nvPr/>
        </p:nvSpPr>
        <p:spPr bwMode="auto">
          <a:xfrm>
            <a:off x="7075489" y="2489201"/>
            <a:ext cx="276225" cy="268817"/>
          </a:xfrm>
          <a:custGeom>
            <a:avLst/>
            <a:gdLst>
              <a:gd name="T0" fmla="*/ 2147483647 w 433"/>
              <a:gd name="T1" fmla="*/ 2147483647 h 317"/>
              <a:gd name="T2" fmla="*/ 2147483647 w 433"/>
              <a:gd name="T3" fmla="*/ 2147483647 h 317"/>
              <a:gd name="T4" fmla="*/ 2147483647 w 433"/>
              <a:gd name="T5" fmla="*/ 2147483647 h 317"/>
              <a:gd name="T6" fmla="*/ 2147483647 w 433"/>
              <a:gd name="T7" fmla="*/ 2147483647 h 317"/>
              <a:gd name="T8" fmla="*/ 2147483647 w 433"/>
              <a:gd name="T9" fmla="*/ 2147483647 h 317"/>
              <a:gd name="T10" fmla="*/ 2147483647 w 433"/>
              <a:gd name="T11" fmla="*/ 2147483647 h 317"/>
              <a:gd name="T12" fmla="*/ 2147483647 w 433"/>
              <a:gd name="T13" fmla="*/ 2147483647 h 317"/>
              <a:gd name="T14" fmla="*/ 2147483647 w 433"/>
              <a:gd name="T15" fmla="*/ 2147483647 h 317"/>
              <a:gd name="T16" fmla="*/ 0 w 433"/>
              <a:gd name="T17" fmla="*/ 2147483647 h 317"/>
              <a:gd name="T18" fmla="*/ 2147483647 w 433"/>
              <a:gd name="T19" fmla="*/ 2147483647 h 317"/>
              <a:gd name="T20" fmla="*/ 2147483647 w 433"/>
              <a:gd name="T21" fmla="*/ 2147483647 h 317"/>
              <a:gd name="T22" fmla="*/ 2147483647 w 433"/>
              <a:gd name="T23" fmla="*/ 2147483647 h 317"/>
              <a:gd name="T24" fmla="*/ 2147483647 w 433"/>
              <a:gd name="T25" fmla="*/ 2147483647 h 317"/>
              <a:gd name="T26" fmla="*/ 2147483647 w 433"/>
              <a:gd name="T27" fmla="*/ 2147483647 h 317"/>
              <a:gd name="T28" fmla="*/ 2147483647 w 433"/>
              <a:gd name="T29" fmla="*/ 2147483647 h 317"/>
              <a:gd name="T30" fmla="*/ 2147483647 w 433"/>
              <a:gd name="T31" fmla="*/ 2147483647 h 317"/>
              <a:gd name="T32" fmla="*/ 2147483647 w 433"/>
              <a:gd name="T33" fmla="*/ 2147483647 h 317"/>
              <a:gd name="T34" fmla="*/ 2147483647 w 433"/>
              <a:gd name="T35" fmla="*/ 2147483647 h 317"/>
              <a:gd name="T36" fmla="*/ 2147483647 w 433"/>
              <a:gd name="T37" fmla="*/ 2147483647 h 317"/>
              <a:gd name="T38" fmla="*/ 2147483647 w 433"/>
              <a:gd name="T39" fmla="*/ 2147483647 h 317"/>
              <a:gd name="T40" fmla="*/ 2147483647 w 433"/>
              <a:gd name="T41" fmla="*/ 2147483647 h 317"/>
              <a:gd name="T42" fmla="*/ 2147483647 w 433"/>
              <a:gd name="T43" fmla="*/ 2147483647 h 317"/>
              <a:gd name="T44" fmla="*/ 2147483647 w 433"/>
              <a:gd name="T45" fmla="*/ 2147483647 h 317"/>
              <a:gd name="T46" fmla="*/ 2147483647 w 433"/>
              <a:gd name="T47" fmla="*/ 0 h 317"/>
              <a:gd name="T48" fmla="*/ 2147483647 w 433"/>
              <a:gd name="T49" fmla="*/ 0 h 317"/>
              <a:gd name="T50" fmla="*/ 2147483647 w 433"/>
              <a:gd name="T51" fmla="*/ 0 h 317"/>
              <a:gd name="T52" fmla="*/ 2147483647 w 433"/>
              <a:gd name="T53" fmla="*/ 2147483647 h 317"/>
              <a:gd name="T54" fmla="*/ 2147483647 w 433"/>
              <a:gd name="T55" fmla="*/ 2147483647 h 317"/>
              <a:gd name="T56" fmla="*/ 2147483647 w 433"/>
              <a:gd name="T57" fmla="*/ 2147483647 h 317"/>
              <a:gd name="T58" fmla="*/ 2147483647 w 433"/>
              <a:gd name="T59" fmla="*/ 2147483647 h 317"/>
              <a:gd name="T60" fmla="*/ 2147483647 w 433"/>
              <a:gd name="T61" fmla="*/ 2147483647 h 317"/>
              <a:gd name="T62" fmla="*/ 2147483647 w 433"/>
              <a:gd name="T63" fmla="*/ 2147483647 h 317"/>
              <a:gd name="T64" fmla="*/ 2147483647 w 433"/>
              <a:gd name="T65" fmla="*/ 2147483647 h 317"/>
              <a:gd name="T66" fmla="*/ 2147483647 w 433"/>
              <a:gd name="T67" fmla="*/ 2147483647 h 317"/>
              <a:gd name="T68" fmla="*/ 2147483647 w 433"/>
              <a:gd name="T69" fmla="*/ 2147483647 h 317"/>
              <a:gd name="T70" fmla="*/ 2147483647 w 433"/>
              <a:gd name="T71" fmla="*/ 2147483647 h 317"/>
              <a:gd name="T72" fmla="*/ 2147483647 w 433"/>
              <a:gd name="T73" fmla="*/ 2147483647 h 317"/>
              <a:gd name="T74" fmla="*/ 2147483647 w 433"/>
              <a:gd name="T75" fmla="*/ 2147483647 h 317"/>
              <a:gd name="T76" fmla="*/ 2147483647 w 433"/>
              <a:gd name="T77" fmla="*/ 2147483647 h 317"/>
              <a:gd name="T78" fmla="*/ 2147483647 w 433"/>
              <a:gd name="T79" fmla="*/ 2147483647 h 317"/>
              <a:gd name="T80" fmla="*/ 2147483647 w 433"/>
              <a:gd name="T81" fmla="*/ 2147483647 h 317"/>
              <a:gd name="T82" fmla="*/ 2147483647 w 433"/>
              <a:gd name="T83" fmla="*/ 2147483647 h 3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3"/>
              <a:gd name="T127" fmla="*/ 0 h 317"/>
              <a:gd name="T128" fmla="*/ 433 w 433"/>
              <a:gd name="T129" fmla="*/ 317 h 3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3" h="317">
                <a:moveTo>
                  <a:pt x="242" y="253"/>
                </a:moveTo>
                <a:lnTo>
                  <a:pt x="191" y="266"/>
                </a:lnTo>
                <a:lnTo>
                  <a:pt x="153" y="291"/>
                </a:lnTo>
                <a:lnTo>
                  <a:pt x="114" y="304"/>
                </a:lnTo>
                <a:lnTo>
                  <a:pt x="89" y="304"/>
                </a:lnTo>
                <a:lnTo>
                  <a:pt x="64" y="317"/>
                </a:lnTo>
                <a:lnTo>
                  <a:pt x="38" y="317"/>
                </a:lnTo>
                <a:lnTo>
                  <a:pt x="13" y="317"/>
                </a:lnTo>
                <a:lnTo>
                  <a:pt x="0" y="304"/>
                </a:lnTo>
                <a:lnTo>
                  <a:pt x="38" y="266"/>
                </a:lnTo>
                <a:lnTo>
                  <a:pt x="76" y="241"/>
                </a:lnTo>
                <a:lnTo>
                  <a:pt x="102" y="215"/>
                </a:lnTo>
                <a:lnTo>
                  <a:pt x="127" y="190"/>
                </a:lnTo>
                <a:lnTo>
                  <a:pt x="153" y="165"/>
                </a:lnTo>
                <a:lnTo>
                  <a:pt x="178" y="152"/>
                </a:lnTo>
                <a:lnTo>
                  <a:pt x="191" y="139"/>
                </a:lnTo>
                <a:lnTo>
                  <a:pt x="204" y="127"/>
                </a:lnTo>
                <a:lnTo>
                  <a:pt x="216" y="114"/>
                </a:lnTo>
                <a:lnTo>
                  <a:pt x="229" y="89"/>
                </a:lnTo>
                <a:lnTo>
                  <a:pt x="229" y="76"/>
                </a:lnTo>
                <a:lnTo>
                  <a:pt x="229" y="51"/>
                </a:lnTo>
                <a:lnTo>
                  <a:pt x="229" y="25"/>
                </a:lnTo>
                <a:lnTo>
                  <a:pt x="229" y="12"/>
                </a:lnTo>
                <a:lnTo>
                  <a:pt x="242" y="0"/>
                </a:lnTo>
                <a:lnTo>
                  <a:pt x="254" y="0"/>
                </a:lnTo>
                <a:lnTo>
                  <a:pt x="280" y="0"/>
                </a:lnTo>
                <a:lnTo>
                  <a:pt x="318" y="12"/>
                </a:lnTo>
                <a:lnTo>
                  <a:pt x="343" y="25"/>
                </a:lnTo>
                <a:lnTo>
                  <a:pt x="369" y="51"/>
                </a:lnTo>
                <a:lnTo>
                  <a:pt x="394" y="76"/>
                </a:lnTo>
                <a:lnTo>
                  <a:pt x="407" y="89"/>
                </a:lnTo>
                <a:lnTo>
                  <a:pt x="420" y="114"/>
                </a:lnTo>
                <a:lnTo>
                  <a:pt x="433" y="127"/>
                </a:lnTo>
                <a:lnTo>
                  <a:pt x="420" y="139"/>
                </a:lnTo>
                <a:lnTo>
                  <a:pt x="420" y="152"/>
                </a:lnTo>
                <a:lnTo>
                  <a:pt x="394" y="165"/>
                </a:lnTo>
                <a:lnTo>
                  <a:pt x="382" y="177"/>
                </a:lnTo>
                <a:lnTo>
                  <a:pt x="356" y="190"/>
                </a:lnTo>
                <a:lnTo>
                  <a:pt x="318" y="215"/>
                </a:lnTo>
                <a:lnTo>
                  <a:pt x="280" y="228"/>
                </a:lnTo>
                <a:lnTo>
                  <a:pt x="242" y="2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91" name="Freeform 39"/>
          <p:cNvSpPr/>
          <p:nvPr/>
        </p:nvSpPr>
        <p:spPr bwMode="auto">
          <a:xfrm>
            <a:off x="6873875" y="2510367"/>
            <a:ext cx="800100" cy="719667"/>
          </a:xfrm>
          <a:custGeom>
            <a:avLst/>
            <a:gdLst>
              <a:gd name="T0" fmla="*/ 2147483647 w 1259"/>
              <a:gd name="T1" fmla="*/ 2147483647 h 849"/>
              <a:gd name="T2" fmla="*/ 2147483647 w 1259"/>
              <a:gd name="T3" fmla="*/ 2147483647 h 849"/>
              <a:gd name="T4" fmla="*/ 2147483647 w 1259"/>
              <a:gd name="T5" fmla="*/ 2147483647 h 849"/>
              <a:gd name="T6" fmla="*/ 2147483647 w 1259"/>
              <a:gd name="T7" fmla="*/ 2147483647 h 849"/>
              <a:gd name="T8" fmla="*/ 2147483647 w 1259"/>
              <a:gd name="T9" fmla="*/ 2147483647 h 849"/>
              <a:gd name="T10" fmla="*/ 2147483647 w 1259"/>
              <a:gd name="T11" fmla="*/ 2147483647 h 849"/>
              <a:gd name="T12" fmla="*/ 2147483647 w 1259"/>
              <a:gd name="T13" fmla="*/ 2147483647 h 849"/>
              <a:gd name="T14" fmla="*/ 2147483647 w 1259"/>
              <a:gd name="T15" fmla="*/ 2147483647 h 849"/>
              <a:gd name="T16" fmla="*/ 2147483647 w 1259"/>
              <a:gd name="T17" fmla="*/ 2147483647 h 849"/>
              <a:gd name="T18" fmla="*/ 2147483647 w 1259"/>
              <a:gd name="T19" fmla="*/ 2147483647 h 849"/>
              <a:gd name="T20" fmla="*/ 2147483647 w 1259"/>
              <a:gd name="T21" fmla="*/ 2147483647 h 849"/>
              <a:gd name="T22" fmla="*/ 2147483647 w 1259"/>
              <a:gd name="T23" fmla="*/ 2147483647 h 849"/>
              <a:gd name="T24" fmla="*/ 2147483647 w 1259"/>
              <a:gd name="T25" fmla="*/ 2147483647 h 849"/>
              <a:gd name="T26" fmla="*/ 2147483647 w 1259"/>
              <a:gd name="T27" fmla="*/ 2147483647 h 849"/>
              <a:gd name="T28" fmla="*/ 2147483647 w 1259"/>
              <a:gd name="T29" fmla="*/ 2147483647 h 849"/>
              <a:gd name="T30" fmla="*/ 2147483647 w 1259"/>
              <a:gd name="T31" fmla="*/ 2147483647 h 849"/>
              <a:gd name="T32" fmla="*/ 2147483647 w 1259"/>
              <a:gd name="T33" fmla="*/ 2147483647 h 849"/>
              <a:gd name="T34" fmla="*/ 2147483647 w 1259"/>
              <a:gd name="T35" fmla="*/ 2147483647 h 849"/>
              <a:gd name="T36" fmla="*/ 2147483647 w 1259"/>
              <a:gd name="T37" fmla="*/ 2147483647 h 849"/>
              <a:gd name="T38" fmla="*/ 2147483647 w 1259"/>
              <a:gd name="T39" fmla="*/ 2147483647 h 849"/>
              <a:gd name="T40" fmla="*/ 2147483647 w 1259"/>
              <a:gd name="T41" fmla="*/ 2147483647 h 849"/>
              <a:gd name="T42" fmla="*/ 2147483647 w 1259"/>
              <a:gd name="T43" fmla="*/ 2147483647 h 849"/>
              <a:gd name="T44" fmla="*/ 2147483647 w 1259"/>
              <a:gd name="T45" fmla="*/ 2147483647 h 849"/>
              <a:gd name="T46" fmla="*/ 2147483647 w 1259"/>
              <a:gd name="T47" fmla="*/ 0 h 849"/>
              <a:gd name="T48" fmla="*/ 2147483647 w 1259"/>
              <a:gd name="T49" fmla="*/ 0 h 849"/>
              <a:gd name="T50" fmla="*/ 2147483647 w 1259"/>
              <a:gd name="T51" fmla="*/ 2147483647 h 849"/>
              <a:gd name="T52" fmla="*/ 2147483647 w 1259"/>
              <a:gd name="T53" fmla="*/ 2147483647 h 849"/>
              <a:gd name="T54" fmla="*/ 2147483647 w 1259"/>
              <a:gd name="T55" fmla="*/ 2147483647 h 849"/>
              <a:gd name="T56" fmla="*/ 2147483647 w 1259"/>
              <a:gd name="T57" fmla="*/ 2147483647 h 849"/>
              <a:gd name="T58" fmla="*/ 2147483647 w 1259"/>
              <a:gd name="T59" fmla="*/ 2147483647 h 849"/>
              <a:gd name="T60" fmla="*/ 2147483647 w 1259"/>
              <a:gd name="T61" fmla="*/ 2147483647 h 849"/>
              <a:gd name="T62" fmla="*/ 2147483647 w 1259"/>
              <a:gd name="T63" fmla="*/ 2147483647 h 849"/>
              <a:gd name="T64" fmla="*/ 2147483647 w 1259"/>
              <a:gd name="T65" fmla="*/ 2147483647 h 849"/>
              <a:gd name="T66" fmla="*/ 2147483647 w 1259"/>
              <a:gd name="T67" fmla="*/ 2147483647 h 849"/>
              <a:gd name="T68" fmla="*/ 2147483647 w 1259"/>
              <a:gd name="T69" fmla="*/ 2147483647 h 849"/>
              <a:gd name="T70" fmla="*/ 2147483647 w 1259"/>
              <a:gd name="T71" fmla="*/ 2147483647 h 849"/>
              <a:gd name="T72" fmla="*/ 2147483647 w 1259"/>
              <a:gd name="T73" fmla="*/ 2147483647 h 849"/>
              <a:gd name="T74" fmla="*/ 2147483647 w 1259"/>
              <a:gd name="T75" fmla="*/ 2147483647 h 8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59"/>
              <a:gd name="T115" fmla="*/ 0 h 849"/>
              <a:gd name="T116" fmla="*/ 1259 w 1259"/>
              <a:gd name="T117" fmla="*/ 849 h 84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59" h="849">
                <a:moveTo>
                  <a:pt x="1119" y="722"/>
                </a:moveTo>
                <a:lnTo>
                  <a:pt x="1158" y="722"/>
                </a:lnTo>
                <a:lnTo>
                  <a:pt x="1183" y="735"/>
                </a:lnTo>
                <a:lnTo>
                  <a:pt x="1209" y="748"/>
                </a:lnTo>
                <a:lnTo>
                  <a:pt x="1221" y="748"/>
                </a:lnTo>
                <a:lnTo>
                  <a:pt x="1234" y="760"/>
                </a:lnTo>
                <a:lnTo>
                  <a:pt x="1247" y="760"/>
                </a:lnTo>
                <a:lnTo>
                  <a:pt x="1259" y="773"/>
                </a:lnTo>
                <a:lnTo>
                  <a:pt x="1259" y="786"/>
                </a:lnTo>
                <a:lnTo>
                  <a:pt x="1247" y="798"/>
                </a:lnTo>
                <a:lnTo>
                  <a:pt x="1234" y="811"/>
                </a:lnTo>
                <a:lnTo>
                  <a:pt x="1221" y="811"/>
                </a:lnTo>
                <a:lnTo>
                  <a:pt x="1209" y="824"/>
                </a:lnTo>
                <a:lnTo>
                  <a:pt x="1183" y="824"/>
                </a:lnTo>
                <a:lnTo>
                  <a:pt x="1158" y="836"/>
                </a:lnTo>
                <a:lnTo>
                  <a:pt x="1107" y="836"/>
                </a:lnTo>
                <a:lnTo>
                  <a:pt x="1056" y="849"/>
                </a:lnTo>
                <a:lnTo>
                  <a:pt x="1005" y="849"/>
                </a:lnTo>
                <a:lnTo>
                  <a:pt x="954" y="849"/>
                </a:lnTo>
                <a:lnTo>
                  <a:pt x="916" y="849"/>
                </a:lnTo>
                <a:lnTo>
                  <a:pt x="878" y="849"/>
                </a:lnTo>
                <a:lnTo>
                  <a:pt x="840" y="849"/>
                </a:lnTo>
                <a:lnTo>
                  <a:pt x="814" y="849"/>
                </a:lnTo>
                <a:lnTo>
                  <a:pt x="789" y="836"/>
                </a:lnTo>
                <a:lnTo>
                  <a:pt x="776" y="824"/>
                </a:lnTo>
                <a:lnTo>
                  <a:pt x="738" y="811"/>
                </a:lnTo>
                <a:lnTo>
                  <a:pt x="712" y="786"/>
                </a:lnTo>
                <a:lnTo>
                  <a:pt x="674" y="760"/>
                </a:lnTo>
                <a:lnTo>
                  <a:pt x="636" y="710"/>
                </a:lnTo>
                <a:lnTo>
                  <a:pt x="598" y="672"/>
                </a:lnTo>
                <a:lnTo>
                  <a:pt x="547" y="621"/>
                </a:lnTo>
                <a:lnTo>
                  <a:pt x="496" y="570"/>
                </a:lnTo>
                <a:lnTo>
                  <a:pt x="445" y="507"/>
                </a:lnTo>
                <a:lnTo>
                  <a:pt x="394" y="469"/>
                </a:lnTo>
                <a:lnTo>
                  <a:pt x="356" y="418"/>
                </a:lnTo>
                <a:lnTo>
                  <a:pt x="318" y="380"/>
                </a:lnTo>
                <a:lnTo>
                  <a:pt x="280" y="330"/>
                </a:lnTo>
                <a:lnTo>
                  <a:pt x="254" y="292"/>
                </a:lnTo>
                <a:lnTo>
                  <a:pt x="216" y="254"/>
                </a:lnTo>
                <a:lnTo>
                  <a:pt x="165" y="190"/>
                </a:lnTo>
                <a:lnTo>
                  <a:pt x="114" y="140"/>
                </a:lnTo>
                <a:lnTo>
                  <a:pt x="51" y="76"/>
                </a:lnTo>
                <a:lnTo>
                  <a:pt x="0" y="38"/>
                </a:lnTo>
                <a:lnTo>
                  <a:pt x="13" y="26"/>
                </a:lnTo>
                <a:lnTo>
                  <a:pt x="13" y="13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102" y="13"/>
                </a:lnTo>
                <a:lnTo>
                  <a:pt x="127" y="26"/>
                </a:lnTo>
                <a:lnTo>
                  <a:pt x="140" y="38"/>
                </a:lnTo>
                <a:lnTo>
                  <a:pt x="153" y="51"/>
                </a:lnTo>
                <a:lnTo>
                  <a:pt x="178" y="76"/>
                </a:lnTo>
                <a:lnTo>
                  <a:pt x="203" y="102"/>
                </a:lnTo>
                <a:lnTo>
                  <a:pt x="229" y="127"/>
                </a:lnTo>
                <a:lnTo>
                  <a:pt x="267" y="165"/>
                </a:lnTo>
                <a:lnTo>
                  <a:pt x="305" y="203"/>
                </a:lnTo>
                <a:lnTo>
                  <a:pt x="356" y="254"/>
                </a:lnTo>
                <a:lnTo>
                  <a:pt x="407" y="292"/>
                </a:lnTo>
                <a:lnTo>
                  <a:pt x="458" y="342"/>
                </a:lnTo>
                <a:lnTo>
                  <a:pt x="509" y="380"/>
                </a:lnTo>
                <a:lnTo>
                  <a:pt x="560" y="431"/>
                </a:lnTo>
                <a:lnTo>
                  <a:pt x="611" y="469"/>
                </a:lnTo>
                <a:lnTo>
                  <a:pt x="674" y="494"/>
                </a:lnTo>
                <a:lnTo>
                  <a:pt x="776" y="558"/>
                </a:lnTo>
                <a:lnTo>
                  <a:pt x="827" y="596"/>
                </a:lnTo>
                <a:lnTo>
                  <a:pt x="878" y="621"/>
                </a:lnTo>
                <a:lnTo>
                  <a:pt x="929" y="646"/>
                </a:lnTo>
                <a:lnTo>
                  <a:pt x="980" y="659"/>
                </a:lnTo>
                <a:lnTo>
                  <a:pt x="1018" y="684"/>
                </a:lnTo>
                <a:lnTo>
                  <a:pt x="1056" y="697"/>
                </a:lnTo>
                <a:lnTo>
                  <a:pt x="1094" y="710"/>
                </a:lnTo>
                <a:lnTo>
                  <a:pt x="1119" y="7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92" name="Freeform 40"/>
          <p:cNvSpPr/>
          <p:nvPr/>
        </p:nvSpPr>
        <p:spPr bwMode="auto">
          <a:xfrm>
            <a:off x="6535738" y="3316818"/>
            <a:ext cx="152400" cy="438149"/>
          </a:xfrm>
          <a:custGeom>
            <a:avLst/>
            <a:gdLst>
              <a:gd name="T0" fmla="*/ 2147483647 w 241"/>
              <a:gd name="T1" fmla="*/ 2147483647 h 519"/>
              <a:gd name="T2" fmla="*/ 2147483647 w 241"/>
              <a:gd name="T3" fmla="*/ 2147483647 h 519"/>
              <a:gd name="T4" fmla="*/ 0 w 241"/>
              <a:gd name="T5" fmla="*/ 2147483647 h 519"/>
              <a:gd name="T6" fmla="*/ 0 w 241"/>
              <a:gd name="T7" fmla="*/ 2147483647 h 519"/>
              <a:gd name="T8" fmla="*/ 2147483647 w 241"/>
              <a:gd name="T9" fmla="*/ 2147483647 h 519"/>
              <a:gd name="T10" fmla="*/ 2147483647 w 241"/>
              <a:gd name="T11" fmla="*/ 2147483647 h 519"/>
              <a:gd name="T12" fmla="*/ 2147483647 w 241"/>
              <a:gd name="T13" fmla="*/ 0 h 519"/>
              <a:gd name="T14" fmla="*/ 2147483647 w 241"/>
              <a:gd name="T15" fmla="*/ 0 h 519"/>
              <a:gd name="T16" fmla="*/ 2147483647 w 241"/>
              <a:gd name="T17" fmla="*/ 2147483647 h 519"/>
              <a:gd name="T18" fmla="*/ 2147483647 w 241"/>
              <a:gd name="T19" fmla="*/ 2147483647 h 519"/>
              <a:gd name="T20" fmla="*/ 2147483647 w 241"/>
              <a:gd name="T21" fmla="*/ 2147483647 h 519"/>
              <a:gd name="T22" fmla="*/ 2147483647 w 241"/>
              <a:gd name="T23" fmla="*/ 2147483647 h 519"/>
              <a:gd name="T24" fmla="*/ 2147483647 w 241"/>
              <a:gd name="T25" fmla="*/ 2147483647 h 519"/>
              <a:gd name="T26" fmla="*/ 2147483647 w 241"/>
              <a:gd name="T27" fmla="*/ 2147483647 h 519"/>
              <a:gd name="T28" fmla="*/ 2147483647 w 241"/>
              <a:gd name="T29" fmla="*/ 2147483647 h 519"/>
              <a:gd name="T30" fmla="*/ 2147483647 w 241"/>
              <a:gd name="T31" fmla="*/ 2147483647 h 519"/>
              <a:gd name="T32" fmla="*/ 2147483647 w 241"/>
              <a:gd name="T33" fmla="*/ 2147483647 h 519"/>
              <a:gd name="T34" fmla="*/ 2147483647 w 241"/>
              <a:gd name="T35" fmla="*/ 2147483647 h 519"/>
              <a:gd name="T36" fmla="*/ 2147483647 w 241"/>
              <a:gd name="T37" fmla="*/ 2147483647 h 519"/>
              <a:gd name="T38" fmla="*/ 2147483647 w 241"/>
              <a:gd name="T39" fmla="*/ 2147483647 h 519"/>
              <a:gd name="T40" fmla="*/ 2147483647 w 241"/>
              <a:gd name="T41" fmla="*/ 2147483647 h 519"/>
              <a:gd name="T42" fmla="*/ 2147483647 w 241"/>
              <a:gd name="T43" fmla="*/ 2147483647 h 519"/>
              <a:gd name="T44" fmla="*/ 2147483647 w 241"/>
              <a:gd name="T45" fmla="*/ 2147483647 h 519"/>
              <a:gd name="T46" fmla="*/ 2147483647 w 241"/>
              <a:gd name="T47" fmla="*/ 2147483647 h 519"/>
              <a:gd name="T48" fmla="*/ 2147483647 w 241"/>
              <a:gd name="T49" fmla="*/ 2147483647 h 519"/>
              <a:gd name="T50" fmla="*/ 2147483647 w 241"/>
              <a:gd name="T51" fmla="*/ 2147483647 h 519"/>
              <a:gd name="T52" fmla="*/ 2147483647 w 241"/>
              <a:gd name="T53" fmla="*/ 2147483647 h 519"/>
              <a:gd name="T54" fmla="*/ 2147483647 w 241"/>
              <a:gd name="T55" fmla="*/ 2147483647 h 519"/>
              <a:gd name="T56" fmla="*/ 2147483647 w 241"/>
              <a:gd name="T57" fmla="*/ 2147483647 h 519"/>
              <a:gd name="T58" fmla="*/ 2147483647 w 241"/>
              <a:gd name="T59" fmla="*/ 2147483647 h 519"/>
              <a:gd name="T60" fmla="*/ 2147483647 w 241"/>
              <a:gd name="T61" fmla="*/ 2147483647 h 519"/>
              <a:gd name="T62" fmla="*/ 2147483647 w 241"/>
              <a:gd name="T63" fmla="*/ 2147483647 h 519"/>
              <a:gd name="T64" fmla="*/ 2147483647 w 241"/>
              <a:gd name="T65" fmla="*/ 2147483647 h 519"/>
              <a:gd name="T66" fmla="*/ 2147483647 w 241"/>
              <a:gd name="T67" fmla="*/ 2147483647 h 519"/>
              <a:gd name="T68" fmla="*/ 2147483647 w 241"/>
              <a:gd name="T69" fmla="*/ 2147483647 h 519"/>
              <a:gd name="T70" fmla="*/ 2147483647 w 241"/>
              <a:gd name="T71" fmla="*/ 2147483647 h 519"/>
              <a:gd name="T72" fmla="*/ 2147483647 w 241"/>
              <a:gd name="T73" fmla="*/ 2147483647 h 519"/>
              <a:gd name="T74" fmla="*/ 2147483647 w 241"/>
              <a:gd name="T75" fmla="*/ 2147483647 h 519"/>
              <a:gd name="T76" fmla="*/ 2147483647 w 241"/>
              <a:gd name="T77" fmla="*/ 2147483647 h 519"/>
              <a:gd name="T78" fmla="*/ 2147483647 w 241"/>
              <a:gd name="T79" fmla="*/ 2147483647 h 519"/>
              <a:gd name="T80" fmla="*/ 2147483647 w 241"/>
              <a:gd name="T81" fmla="*/ 2147483647 h 519"/>
              <a:gd name="T82" fmla="*/ 2147483647 w 241"/>
              <a:gd name="T83" fmla="*/ 2147483647 h 519"/>
              <a:gd name="T84" fmla="*/ 2147483647 w 241"/>
              <a:gd name="T85" fmla="*/ 2147483647 h 519"/>
              <a:gd name="T86" fmla="*/ 2147483647 w 241"/>
              <a:gd name="T87" fmla="*/ 2147483647 h 519"/>
              <a:gd name="T88" fmla="*/ 2147483647 w 241"/>
              <a:gd name="T89" fmla="*/ 2147483647 h 519"/>
              <a:gd name="T90" fmla="*/ 2147483647 w 241"/>
              <a:gd name="T91" fmla="*/ 2147483647 h 519"/>
              <a:gd name="T92" fmla="*/ 2147483647 w 241"/>
              <a:gd name="T93" fmla="*/ 2147483647 h 519"/>
              <a:gd name="T94" fmla="*/ 2147483647 w 241"/>
              <a:gd name="T95" fmla="*/ 2147483647 h 519"/>
              <a:gd name="T96" fmla="*/ 2147483647 w 241"/>
              <a:gd name="T97" fmla="*/ 2147483647 h 519"/>
              <a:gd name="T98" fmla="*/ 2147483647 w 241"/>
              <a:gd name="T99" fmla="*/ 2147483647 h 5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1"/>
              <a:gd name="T151" fmla="*/ 0 h 519"/>
              <a:gd name="T152" fmla="*/ 241 w 241"/>
              <a:gd name="T153" fmla="*/ 519 h 5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1" h="519">
                <a:moveTo>
                  <a:pt x="25" y="101"/>
                </a:moveTo>
                <a:lnTo>
                  <a:pt x="12" y="88"/>
                </a:lnTo>
                <a:lnTo>
                  <a:pt x="0" y="63"/>
                </a:lnTo>
                <a:lnTo>
                  <a:pt x="0" y="38"/>
                </a:lnTo>
                <a:lnTo>
                  <a:pt x="12" y="12"/>
                </a:lnTo>
                <a:lnTo>
                  <a:pt x="25" y="0"/>
                </a:lnTo>
                <a:lnTo>
                  <a:pt x="38" y="0"/>
                </a:lnTo>
                <a:lnTo>
                  <a:pt x="63" y="12"/>
                </a:lnTo>
                <a:lnTo>
                  <a:pt x="89" y="12"/>
                </a:lnTo>
                <a:lnTo>
                  <a:pt x="114" y="25"/>
                </a:lnTo>
                <a:lnTo>
                  <a:pt x="152" y="38"/>
                </a:lnTo>
                <a:lnTo>
                  <a:pt x="190" y="50"/>
                </a:lnTo>
                <a:lnTo>
                  <a:pt x="190" y="63"/>
                </a:lnTo>
                <a:lnTo>
                  <a:pt x="190" y="88"/>
                </a:lnTo>
                <a:lnTo>
                  <a:pt x="190" y="114"/>
                </a:lnTo>
                <a:lnTo>
                  <a:pt x="190" y="139"/>
                </a:lnTo>
                <a:lnTo>
                  <a:pt x="203" y="177"/>
                </a:lnTo>
                <a:lnTo>
                  <a:pt x="203" y="215"/>
                </a:lnTo>
                <a:lnTo>
                  <a:pt x="216" y="253"/>
                </a:lnTo>
                <a:lnTo>
                  <a:pt x="216" y="291"/>
                </a:lnTo>
                <a:lnTo>
                  <a:pt x="229" y="342"/>
                </a:lnTo>
                <a:lnTo>
                  <a:pt x="229" y="380"/>
                </a:lnTo>
                <a:lnTo>
                  <a:pt x="229" y="418"/>
                </a:lnTo>
                <a:lnTo>
                  <a:pt x="229" y="456"/>
                </a:lnTo>
                <a:lnTo>
                  <a:pt x="241" y="468"/>
                </a:lnTo>
                <a:lnTo>
                  <a:pt x="241" y="494"/>
                </a:lnTo>
                <a:lnTo>
                  <a:pt x="229" y="506"/>
                </a:lnTo>
                <a:lnTo>
                  <a:pt x="216" y="519"/>
                </a:lnTo>
                <a:lnTo>
                  <a:pt x="203" y="519"/>
                </a:lnTo>
                <a:lnTo>
                  <a:pt x="190" y="519"/>
                </a:lnTo>
                <a:lnTo>
                  <a:pt x="178" y="519"/>
                </a:lnTo>
                <a:lnTo>
                  <a:pt x="165" y="506"/>
                </a:lnTo>
                <a:lnTo>
                  <a:pt x="165" y="494"/>
                </a:lnTo>
                <a:lnTo>
                  <a:pt x="152" y="468"/>
                </a:lnTo>
                <a:lnTo>
                  <a:pt x="140" y="443"/>
                </a:lnTo>
                <a:lnTo>
                  <a:pt x="127" y="418"/>
                </a:lnTo>
                <a:lnTo>
                  <a:pt x="114" y="380"/>
                </a:lnTo>
                <a:lnTo>
                  <a:pt x="114" y="329"/>
                </a:lnTo>
                <a:lnTo>
                  <a:pt x="101" y="291"/>
                </a:lnTo>
                <a:lnTo>
                  <a:pt x="89" y="253"/>
                </a:lnTo>
                <a:lnTo>
                  <a:pt x="76" y="215"/>
                </a:lnTo>
                <a:lnTo>
                  <a:pt x="63" y="190"/>
                </a:lnTo>
                <a:lnTo>
                  <a:pt x="50" y="164"/>
                </a:lnTo>
                <a:lnTo>
                  <a:pt x="38" y="139"/>
                </a:lnTo>
                <a:lnTo>
                  <a:pt x="25" y="126"/>
                </a:lnTo>
                <a:lnTo>
                  <a:pt x="25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93" name="Freeform 41"/>
          <p:cNvSpPr/>
          <p:nvPr/>
        </p:nvSpPr>
        <p:spPr bwMode="auto">
          <a:xfrm>
            <a:off x="6624639" y="3230034"/>
            <a:ext cx="573087" cy="376767"/>
          </a:xfrm>
          <a:custGeom>
            <a:avLst/>
            <a:gdLst>
              <a:gd name="T0" fmla="*/ 2147483647 w 903"/>
              <a:gd name="T1" fmla="*/ 2147483647 h 444"/>
              <a:gd name="T2" fmla="*/ 2147483647 w 903"/>
              <a:gd name="T3" fmla="*/ 0 h 444"/>
              <a:gd name="T4" fmla="*/ 2147483647 w 903"/>
              <a:gd name="T5" fmla="*/ 0 h 444"/>
              <a:gd name="T6" fmla="*/ 2147483647 w 903"/>
              <a:gd name="T7" fmla="*/ 0 h 444"/>
              <a:gd name="T8" fmla="*/ 2147483647 w 903"/>
              <a:gd name="T9" fmla="*/ 2147483647 h 444"/>
              <a:gd name="T10" fmla="*/ 2147483647 w 903"/>
              <a:gd name="T11" fmla="*/ 2147483647 h 444"/>
              <a:gd name="T12" fmla="*/ 2147483647 w 903"/>
              <a:gd name="T13" fmla="*/ 2147483647 h 444"/>
              <a:gd name="T14" fmla="*/ 2147483647 w 903"/>
              <a:gd name="T15" fmla="*/ 2147483647 h 444"/>
              <a:gd name="T16" fmla="*/ 2147483647 w 903"/>
              <a:gd name="T17" fmla="*/ 2147483647 h 444"/>
              <a:gd name="T18" fmla="*/ 2147483647 w 903"/>
              <a:gd name="T19" fmla="*/ 2147483647 h 444"/>
              <a:gd name="T20" fmla="*/ 2147483647 w 903"/>
              <a:gd name="T21" fmla="*/ 2147483647 h 444"/>
              <a:gd name="T22" fmla="*/ 2147483647 w 903"/>
              <a:gd name="T23" fmla="*/ 2147483647 h 444"/>
              <a:gd name="T24" fmla="*/ 2147483647 w 903"/>
              <a:gd name="T25" fmla="*/ 2147483647 h 444"/>
              <a:gd name="T26" fmla="*/ 2147483647 w 903"/>
              <a:gd name="T27" fmla="*/ 2147483647 h 444"/>
              <a:gd name="T28" fmla="*/ 2147483647 w 903"/>
              <a:gd name="T29" fmla="*/ 2147483647 h 444"/>
              <a:gd name="T30" fmla="*/ 2147483647 w 903"/>
              <a:gd name="T31" fmla="*/ 2147483647 h 444"/>
              <a:gd name="T32" fmla="*/ 2147483647 w 903"/>
              <a:gd name="T33" fmla="*/ 2147483647 h 444"/>
              <a:gd name="T34" fmla="*/ 2147483647 w 903"/>
              <a:gd name="T35" fmla="*/ 2147483647 h 444"/>
              <a:gd name="T36" fmla="*/ 2147483647 w 903"/>
              <a:gd name="T37" fmla="*/ 2147483647 h 444"/>
              <a:gd name="T38" fmla="*/ 2147483647 w 903"/>
              <a:gd name="T39" fmla="*/ 2147483647 h 444"/>
              <a:gd name="T40" fmla="*/ 2147483647 w 903"/>
              <a:gd name="T41" fmla="*/ 2147483647 h 444"/>
              <a:gd name="T42" fmla="*/ 2147483647 w 903"/>
              <a:gd name="T43" fmla="*/ 2147483647 h 444"/>
              <a:gd name="T44" fmla="*/ 2147483647 w 903"/>
              <a:gd name="T45" fmla="*/ 2147483647 h 444"/>
              <a:gd name="T46" fmla="*/ 2147483647 w 903"/>
              <a:gd name="T47" fmla="*/ 2147483647 h 444"/>
              <a:gd name="T48" fmla="*/ 2147483647 w 903"/>
              <a:gd name="T49" fmla="*/ 2147483647 h 444"/>
              <a:gd name="T50" fmla="*/ 2147483647 w 903"/>
              <a:gd name="T51" fmla="*/ 2147483647 h 444"/>
              <a:gd name="T52" fmla="*/ 2147483647 w 903"/>
              <a:gd name="T53" fmla="*/ 2147483647 h 444"/>
              <a:gd name="T54" fmla="*/ 2147483647 w 903"/>
              <a:gd name="T55" fmla="*/ 2147483647 h 444"/>
              <a:gd name="T56" fmla="*/ 2147483647 w 903"/>
              <a:gd name="T57" fmla="*/ 2147483647 h 444"/>
              <a:gd name="T58" fmla="*/ 2147483647 w 903"/>
              <a:gd name="T59" fmla="*/ 2147483647 h 444"/>
              <a:gd name="T60" fmla="*/ 2147483647 w 903"/>
              <a:gd name="T61" fmla="*/ 2147483647 h 444"/>
              <a:gd name="T62" fmla="*/ 2147483647 w 903"/>
              <a:gd name="T63" fmla="*/ 2147483647 h 444"/>
              <a:gd name="T64" fmla="*/ 2147483647 w 903"/>
              <a:gd name="T65" fmla="*/ 2147483647 h 444"/>
              <a:gd name="T66" fmla="*/ 2147483647 w 903"/>
              <a:gd name="T67" fmla="*/ 2147483647 h 444"/>
              <a:gd name="T68" fmla="*/ 0 w 903"/>
              <a:gd name="T69" fmla="*/ 2147483647 h 444"/>
              <a:gd name="T70" fmla="*/ 2147483647 w 903"/>
              <a:gd name="T71" fmla="*/ 2147483647 h 444"/>
              <a:gd name="T72" fmla="*/ 2147483647 w 903"/>
              <a:gd name="T73" fmla="*/ 2147483647 h 444"/>
              <a:gd name="T74" fmla="*/ 2147483647 w 903"/>
              <a:gd name="T75" fmla="*/ 2147483647 h 444"/>
              <a:gd name="T76" fmla="*/ 2147483647 w 903"/>
              <a:gd name="T77" fmla="*/ 2147483647 h 444"/>
              <a:gd name="T78" fmla="*/ 2147483647 w 903"/>
              <a:gd name="T79" fmla="*/ 2147483647 h 444"/>
              <a:gd name="T80" fmla="*/ 2147483647 w 903"/>
              <a:gd name="T81" fmla="*/ 2147483647 h 444"/>
              <a:gd name="T82" fmla="*/ 2147483647 w 903"/>
              <a:gd name="T83" fmla="*/ 2147483647 h 444"/>
              <a:gd name="T84" fmla="*/ 2147483647 w 903"/>
              <a:gd name="T85" fmla="*/ 2147483647 h 444"/>
              <a:gd name="T86" fmla="*/ 2147483647 w 903"/>
              <a:gd name="T87" fmla="*/ 2147483647 h 444"/>
              <a:gd name="T88" fmla="*/ 2147483647 w 903"/>
              <a:gd name="T89" fmla="*/ 2147483647 h 4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03"/>
              <a:gd name="T136" fmla="*/ 0 h 444"/>
              <a:gd name="T137" fmla="*/ 903 w 903"/>
              <a:gd name="T138" fmla="*/ 444 h 44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03" h="444">
                <a:moveTo>
                  <a:pt x="597" y="25"/>
                </a:moveTo>
                <a:lnTo>
                  <a:pt x="623" y="13"/>
                </a:lnTo>
                <a:lnTo>
                  <a:pt x="636" y="0"/>
                </a:lnTo>
                <a:lnTo>
                  <a:pt x="661" y="0"/>
                </a:lnTo>
                <a:lnTo>
                  <a:pt x="674" y="0"/>
                </a:lnTo>
                <a:lnTo>
                  <a:pt x="687" y="0"/>
                </a:lnTo>
                <a:lnTo>
                  <a:pt x="699" y="0"/>
                </a:lnTo>
                <a:lnTo>
                  <a:pt x="712" y="13"/>
                </a:lnTo>
                <a:lnTo>
                  <a:pt x="737" y="25"/>
                </a:lnTo>
                <a:lnTo>
                  <a:pt x="750" y="38"/>
                </a:lnTo>
                <a:lnTo>
                  <a:pt x="776" y="51"/>
                </a:lnTo>
                <a:lnTo>
                  <a:pt x="801" y="63"/>
                </a:lnTo>
                <a:lnTo>
                  <a:pt x="826" y="76"/>
                </a:lnTo>
                <a:lnTo>
                  <a:pt x="852" y="102"/>
                </a:lnTo>
                <a:lnTo>
                  <a:pt x="865" y="114"/>
                </a:lnTo>
                <a:lnTo>
                  <a:pt x="877" y="127"/>
                </a:lnTo>
                <a:lnTo>
                  <a:pt x="890" y="140"/>
                </a:lnTo>
                <a:lnTo>
                  <a:pt x="903" y="152"/>
                </a:lnTo>
                <a:lnTo>
                  <a:pt x="903" y="165"/>
                </a:lnTo>
                <a:lnTo>
                  <a:pt x="903" y="178"/>
                </a:lnTo>
                <a:lnTo>
                  <a:pt x="890" y="190"/>
                </a:lnTo>
                <a:lnTo>
                  <a:pt x="877" y="203"/>
                </a:lnTo>
                <a:lnTo>
                  <a:pt x="852" y="203"/>
                </a:lnTo>
                <a:lnTo>
                  <a:pt x="839" y="216"/>
                </a:lnTo>
                <a:lnTo>
                  <a:pt x="814" y="228"/>
                </a:lnTo>
                <a:lnTo>
                  <a:pt x="801" y="228"/>
                </a:lnTo>
                <a:lnTo>
                  <a:pt x="788" y="254"/>
                </a:lnTo>
                <a:lnTo>
                  <a:pt x="763" y="266"/>
                </a:lnTo>
                <a:lnTo>
                  <a:pt x="750" y="279"/>
                </a:lnTo>
                <a:lnTo>
                  <a:pt x="737" y="304"/>
                </a:lnTo>
                <a:lnTo>
                  <a:pt x="725" y="330"/>
                </a:lnTo>
                <a:lnTo>
                  <a:pt x="712" y="355"/>
                </a:lnTo>
                <a:lnTo>
                  <a:pt x="687" y="380"/>
                </a:lnTo>
                <a:lnTo>
                  <a:pt x="674" y="406"/>
                </a:lnTo>
                <a:lnTo>
                  <a:pt x="648" y="418"/>
                </a:lnTo>
                <a:lnTo>
                  <a:pt x="623" y="431"/>
                </a:lnTo>
                <a:lnTo>
                  <a:pt x="597" y="431"/>
                </a:lnTo>
                <a:lnTo>
                  <a:pt x="572" y="444"/>
                </a:lnTo>
                <a:lnTo>
                  <a:pt x="547" y="444"/>
                </a:lnTo>
                <a:lnTo>
                  <a:pt x="559" y="406"/>
                </a:lnTo>
                <a:lnTo>
                  <a:pt x="572" y="355"/>
                </a:lnTo>
                <a:lnTo>
                  <a:pt x="585" y="330"/>
                </a:lnTo>
                <a:lnTo>
                  <a:pt x="585" y="292"/>
                </a:lnTo>
                <a:lnTo>
                  <a:pt x="597" y="266"/>
                </a:lnTo>
                <a:lnTo>
                  <a:pt x="597" y="254"/>
                </a:lnTo>
                <a:lnTo>
                  <a:pt x="597" y="228"/>
                </a:lnTo>
                <a:lnTo>
                  <a:pt x="610" y="216"/>
                </a:lnTo>
                <a:lnTo>
                  <a:pt x="610" y="190"/>
                </a:lnTo>
                <a:lnTo>
                  <a:pt x="597" y="178"/>
                </a:lnTo>
                <a:lnTo>
                  <a:pt x="597" y="165"/>
                </a:lnTo>
                <a:lnTo>
                  <a:pt x="597" y="152"/>
                </a:lnTo>
                <a:lnTo>
                  <a:pt x="585" y="152"/>
                </a:lnTo>
                <a:lnTo>
                  <a:pt x="572" y="152"/>
                </a:lnTo>
                <a:lnTo>
                  <a:pt x="547" y="152"/>
                </a:lnTo>
                <a:lnTo>
                  <a:pt x="521" y="152"/>
                </a:lnTo>
                <a:lnTo>
                  <a:pt x="496" y="152"/>
                </a:lnTo>
                <a:lnTo>
                  <a:pt x="470" y="165"/>
                </a:lnTo>
                <a:lnTo>
                  <a:pt x="432" y="165"/>
                </a:lnTo>
                <a:lnTo>
                  <a:pt x="394" y="178"/>
                </a:lnTo>
                <a:lnTo>
                  <a:pt x="356" y="178"/>
                </a:lnTo>
                <a:lnTo>
                  <a:pt x="305" y="190"/>
                </a:lnTo>
                <a:lnTo>
                  <a:pt x="254" y="203"/>
                </a:lnTo>
                <a:lnTo>
                  <a:pt x="190" y="203"/>
                </a:lnTo>
                <a:lnTo>
                  <a:pt x="139" y="216"/>
                </a:lnTo>
                <a:lnTo>
                  <a:pt x="76" y="228"/>
                </a:lnTo>
                <a:lnTo>
                  <a:pt x="0" y="241"/>
                </a:lnTo>
                <a:lnTo>
                  <a:pt x="0" y="140"/>
                </a:lnTo>
                <a:lnTo>
                  <a:pt x="76" y="140"/>
                </a:lnTo>
                <a:lnTo>
                  <a:pt x="101" y="140"/>
                </a:lnTo>
                <a:lnTo>
                  <a:pt x="152" y="127"/>
                </a:lnTo>
                <a:lnTo>
                  <a:pt x="165" y="127"/>
                </a:lnTo>
                <a:lnTo>
                  <a:pt x="190" y="114"/>
                </a:lnTo>
                <a:lnTo>
                  <a:pt x="216" y="114"/>
                </a:lnTo>
                <a:lnTo>
                  <a:pt x="241" y="114"/>
                </a:lnTo>
                <a:lnTo>
                  <a:pt x="267" y="102"/>
                </a:lnTo>
                <a:lnTo>
                  <a:pt x="305" y="102"/>
                </a:lnTo>
                <a:lnTo>
                  <a:pt x="343" y="89"/>
                </a:lnTo>
                <a:lnTo>
                  <a:pt x="381" y="89"/>
                </a:lnTo>
                <a:lnTo>
                  <a:pt x="419" y="76"/>
                </a:lnTo>
                <a:lnTo>
                  <a:pt x="458" y="63"/>
                </a:lnTo>
                <a:lnTo>
                  <a:pt x="483" y="63"/>
                </a:lnTo>
                <a:lnTo>
                  <a:pt x="508" y="51"/>
                </a:lnTo>
                <a:lnTo>
                  <a:pt x="534" y="51"/>
                </a:lnTo>
                <a:lnTo>
                  <a:pt x="559" y="38"/>
                </a:lnTo>
                <a:lnTo>
                  <a:pt x="585" y="38"/>
                </a:lnTo>
                <a:lnTo>
                  <a:pt x="597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94" name="Freeform 42"/>
          <p:cNvSpPr/>
          <p:nvPr/>
        </p:nvSpPr>
        <p:spPr bwMode="auto">
          <a:xfrm>
            <a:off x="6664326" y="3572933"/>
            <a:ext cx="411163" cy="129117"/>
          </a:xfrm>
          <a:custGeom>
            <a:avLst/>
            <a:gdLst>
              <a:gd name="T0" fmla="*/ 0 w 649"/>
              <a:gd name="T1" fmla="*/ 2147483647 h 152"/>
              <a:gd name="T2" fmla="*/ 2147483647 w 649"/>
              <a:gd name="T3" fmla="*/ 2147483647 h 152"/>
              <a:gd name="T4" fmla="*/ 2147483647 w 649"/>
              <a:gd name="T5" fmla="*/ 2147483647 h 152"/>
              <a:gd name="T6" fmla="*/ 2147483647 w 649"/>
              <a:gd name="T7" fmla="*/ 2147483647 h 152"/>
              <a:gd name="T8" fmla="*/ 2147483647 w 649"/>
              <a:gd name="T9" fmla="*/ 2147483647 h 152"/>
              <a:gd name="T10" fmla="*/ 2147483647 w 649"/>
              <a:gd name="T11" fmla="*/ 2147483647 h 152"/>
              <a:gd name="T12" fmla="*/ 2147483647 w 649"/>
              <a:gd name="T13" fmla="*/ 2147483647 h 152"/>
              <a:gd name="T14" fmla="*/ 2147483647 w 649"/>
              <a:gd name="T15" fmla="*/ 2147483647 h 152"/>
              <a:gd name="T16" fmla="*/ 2147483647 w 649"/>
              <a:gd name="T17" fmla="*/ 2147483647 h 152"/>
              <a:gd name="T18" fmla="*/ 2147483647 w 649"/>
              <a:gd name="T19" fmla="*/ 2147483647 h 152"/>
              <a:gd name="T20" fmla="*/ 2147483647 w 649"/>
              <a:gd name="T21" fmla="*/ 2147483647 h 152"/>
              <a:gd name="T22" fmla="*/ 2147483647 w 649"/>
              <a:gd name="T23" fmla="*/ 2147483647 h 152"/>
              <a:gd name="T24" fmla="*/ 2147483647 w 649"/>
              <a:gd name="T25" fmla="*/ 2147483647 h 152"/>
              <a:gd name="T26" fmla="*/ 2147483647 w 649"/>
              <a:gd name="T27" fmla="*/ 2147483647 h 152"/>
              <a:gd name="T28" fmla="*/ 2147483647 w 649"/>
              <a:gd name="T29" fmla="*/ 0 h 152"/>
              <a:gd name="T30" fmla="*/ 2147483647 w 649"/>
              <a:gd name="T31" fmla="*/ 0 h 152"/>
              <a:gd name="T32" fmla="*/ 2147483647 w 649"/>
              <a:gd name="T33" fmla="*/ 0 h 152"/>
              <a:gd name="T34" fmla="*/ 2147483647 w 649"/>
              <a:gd name="T35" fmla="*/ 0 h 152"/>
              <a:gd name="T36" fmla="*/ 2147483647 w 649"/>
              <a:gd name="T37" fmla="*/ 0 h 152"/>
              <a:gd name="T38" fmla="*/ 2147483647 w 649"/>
              <a:gd name="T39" fmla="*/ 2147483647 h 152"/>
              <a:gd name="T40" fmla="*/ 2147483647 w 649"/>
              <a:gd name="T41" fmla="*/ 2147483647 h 152"/>
              <a:gd name="T42" fmla="*/ 2147483647 w 649"/>
              <a:gd name="T43" fmla="*/ 2147483647 h 152"/>
              <a:gd name="T44" fmla="*/ 2147483647 w 649"/>
              <a:gd name="T45" fmla="*/ 2147483647 h 152"/>
              <a:gd name="T46" fmla="*/ 2147483647 w 649"/>
              <a:gd name="T47" fmla="*/ 2147483647 h 152"/>
              <a:gd name="T48" fmla="*/ 2147483647 w 649"/>
              <a:gd name="T49" fmla="*/ 2147483647 h 152"/>
              <a:gd name="T50" fmla="*/ 2147483647 w 649"/>
              <a:gd name="T51" fmla="*/ 2147483647 h 152"/>
              <a:gd name="T52" fmla="*/ 2147483647 w 649"/>
              <a:gd name="T53" fmla="*/ 2147483647 h 152"/>
              <a:gd name="T54" fmla="*/ 2147483647 w 649"/>
              <a:gd name="T55" fmla="*/ 2147483647 h 152"/>
              <a:gd name="T56" fmla="*/ 2147483647 w 649"/>
              <a:gd name="T57" fmla="*/ 2147483647 h 152"/>
              <a:gd name="T58" fmla="*/ 2147483647 w 649"/>
              <a:gd name="T59" fmla="*/ 2147483647 h 152"/>
              <a:gd name="T60" fmla="*/ 2147483647 w 649"/>
              <a:gd name="T61" fmla="*/ 2147483647 h 152"/>
              <a:gd name="T62" fmla="*/ 2147483647 w 649"/>
              <a:gd name="T63" fmla="*/ 2147483647 h 152"/>
              <a:gd name="T64" fmla="*/ 2147483647 w 649"/>
              <a:gd name="T65" fmla="*/ 2147483647 h 152"/>
              <a:gd name="T66" fmla="*/ 2147483647 w 649"/>
              <a:gd name="T67" fmla="*/ 2147483647 h 152"/>
              <a:gd name="T68" fmla="*/ 2147483647 w 649"/>
              <a:gd name="T69" fmla="*/ 2147483647 h 152"/>
              <a:gd name="T70" fmla="*/ 2147483647 w 649"/>
              <a:gd name="T71" fmla="*/ 2147483647 h 152"/>
              <a:gd name="T72" fmla="*/ 2147483647 w 649"/>
              <a:gd name="T73" fmla="*/ 2147483647 h 152"/>
              <a:gd name="T74" fmla="*/ 2147483647 w 649"/>
              <a:gd name="T75" fmla="*/ 2147483647 h 152"/>
              <a:gd name="T76" fmla="*/ 2147483647 w 649"/>
              <a:gd name="T77" fmla="*/ 2147483647 h 152"/>
              <a:gd name="T78" fmla="*/ 2147483647 w 649"/>
              <a:gd name="T79" fmla="*/ 2147483647 h 152"/>
              <a:gd name="T80" fmla="*/ 2147483647 w 649"/>
              <a:gd name="T81" fmla="*/ 2147483647 h 152"/>
              <a:gd name="T82" fmla="*/ 2147483647 w 649"/>
              <a:gd name="T83" fmla="*/ 2147483647 h 152"/>
              <a:gd name="T84" fmla="*/ 2147483647 w 649"/>
              <a:gd name="T85" fmla="*/ 2147483647 h 152"/>
              <a:gd name="T86" fmla="*/ 2147483647 w 649"/>
              <a:gd name="T87" fmla="*/ 2147483647 h 152"/>
              <a:gd name="T88" fmla="*/ 2147483647 w 649"/>
              <a:gd name="T89" fmla="*/ 2147483647 h 152"/>
              <a:gd name="T90" fmla="*/ 2147483647 w 649"/>
              <a:gd name="T91" fmla="*/ 2147483647 h 152"/>
              <a:gd name="T92" fmla="*/ 2147483647 w 649"/>
              <a:gd name="T93" fmla="*/ 2147483647 h 152"/>
              <a:gd name="T94" fmla="*/ 0 w 649"/>
              <a:gd name="T95" fmla="*/ 2147483647 h 152"/>
              <a:gd name="T96" fmla="*/ 0 w 649"/>
              <a:gd name="T97" fmla="*/ 2147483647 h 152"/>
              <a:gd name="T98" fmla="*/ 0 w 649"/>
              <a:gd name="T99" fmla="*/ 2147483647 h 1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49"/>
              <a:gd name="T151" fmla="*/ 0 h 152"/>
              <a:gd name="T152" fmla="*/ 649 w 649"/>
              <a:gd name="T153" fmla="*/ 152 h 1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49" h="152">
                <a:moveTo>
                  <a:pt x="0" y="63"/>
                </a:moveTo>
                <a:lnTo>
                  <a:pt x="51" y="50"/>
                </a:lnTo>
                <a:lnTo>
                  <a:pt x="102" y="50"/>
                </a:lnTo>
                <a:lnTo>
                  <a:pt x="153" y="38"/>
                </a:lnTo>
                <a:lnTo>
                  <a:pt x="204" y="38"/>
                </a:lnTo>
                <a:lnTo>
                  <a:pt x="242" y="38"/>
                </a:lnTo>
                <a:lnTo>
                  <a:pt x="280" y="25"/>
                </a:lnTo>
                <a:lnTo>
                  <a:pt x="331" y="25"/>
                </a:lnTo>
                <a:lnTo>
                  <a:pt x="356" y="25"/>
                </a:lnTo>
                <a:lnTo>
                  <a:pt x="395" y="12"/>
                </a:lnTo>
                <a:lnTo>
                  <a:pt x="420" y="12"/>
                </a:lnTo>
                <a:lnTo>
                  <a:pt x="458" y="12"/>
                </a:lnTo>
                <a:lnTo>
                  <a:pt x="484" y="12"/>
                </a:lnTo>
                <a:lnTo>
                  <a:pt x="496" y="12"/>
                </a:lnTo>
                <a:lnTo>
                  <a:pt x="522" y="0"/>
                </a:lnTo>
                <a:lnTo>
                  <a:pt x="534" y="0"/>
                </a:lnTo>
                <a:lnTo>
                  <a:pt x="547" y="0"/>
                </a:lnTo>
                <a:lnTo>
                  <a:pt x="573" y="0"/>
                </a:lnTo>
                <a:lnTo>
                  <a:pt x="598" y="0"/>
                </a:lnTo>
                <a:lnTo>
                  <a:pt x="611" y="12"/>
                </a:lnTo>
                <a:lnTo>
                  <a:pt x="624" y="12"/>
                </a:lnTo>
                <a:lnTo>
                  <a:pt x="636" y="12"/>
                </a:lnTo>
                <a:lnTo>
                  <a:pt x="649" y="12"/>
                </a:lnTo>
                <a:lnTo>
                  <a:pt x="649" y="25"/>
                </a:lnTo>
                <a:lnTo>
                  <a:pt x="649" y="38"/>
                </a:lnTo>
                <a:lnTo>
                  <a:pt x="649" y="50"/>
                </a:lnTo>
                <a:lnTo>
                  <a:pt x="636" y="76"/>
                </a:lnTo>
                <a:lnTo>
                  <a:pt x="611" y="76"/>
                </a:lnTo>
                <a:lnTo>
                  <a:pt x="585" y="88"/>
                </a:lnTo>
                <a:lnTo>
                  <a:pt x="560" y="88"/>
                </a:lnTo>
                <a:lnTo>
                  <a:pt x="534" y="88"/>
                </a:lnTo>
                <a:lnTo>
                  <a:pt x="522" y="88"/>
                </a:lnTo>
                <a:lnTo>
                  <a:pt x="509" y="101"/>
                </a:lnTo>
                <a:lnTo>
                  <a:pt x="484" y="101"/>
                </a:lnTo>
                <a:lnTo>
                  <a:pt x="471" y="101"/>
                </a:lnTo>
                <a:lnTo>
                  <a:pt x="445" y="101"/>
                </a:lnTo>
                <a:lnTo>
                  <a:pt x="420" y="101"/>
                </a:lnTo>
                <a:lnTo>
                  <a:pt x="395" y="101"/>
                </a:lnTo>
                <a:lnTo>
                  <a:pt x="356" y="114"/>
                </a:lnTo>
                <a:lnTo>
                  <a:pt x="331" y="114"/>
                </a:lnTo>
                <a:lnTo>
                  <a:pt x="293" y="114"/>
                </a:lnTo>
                <a:lnTo>
                  <a:pt x="255" y="126"/>
                </a:lnTo>
                <a:lnTo>
                  <a:pt x="204" y="126"/>
                </a:lnTo>
                <a:lnTo>
                  <a:pt x="166" y="126"/>
                </a:lnTo>
                <a:lnTo>
                  <a:pt x="115" y="139"/>
                </a:lnTo>
                <a:lnTo>
                  <a:pt x="64" y="139"/>
                </a:lnTo>
                <a:lnTo>
                  <a:pt x="0" y="152"/>
                </a:lnTo>
                <a:lnTo>
                  <a:pt x="0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5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清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澄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"/>
          <p:cNvSpPr>
            <a:spLocks noChangeArrowheads="1"/>
          </p:cNvSpPr>
          <p:nvPr/>
        </p:nvSpPr>
        <p:spPr bwMode="auto">
          <a:xfrm>
            <a:off x="5287964" y="4917018"/>
            <a:ext cx="358457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登字上边左右写法不一样、两边的撇和捺要宽展，豆字稍窄、下横要长。</a:t>
            </a:r>
            <a:endParaRPr lang="zh-CN" altLang="en-US" sz="2000" b="1" dirty="0" smtClean="0">
              <a:latin typeface="宋体" panose="02010600030101010101" pitchFamily="2" charset="-122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澄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43205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chéng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5964" y="4167717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5963" y="5278967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澄清   黄澄澄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5963" y="5831418"/>
            <a:ext cx="4519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latin typeface="宋体" panose="02010600030101010101" pitchFamily="2" charset="-122"/>
              </a:rPr>
              <a:t>西湖里的水清澄透明。 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5964" y="4726518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C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氵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34853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0" name="圆角矩形 29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3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0" grpId="0" animBg="1"/>
      <p:bldP spid="74781" grpId="0" animBg="1"/>
      <p:bldP spid="74782" grpId="0" animBg="1"/>
      <p:bldP spid="74783" grpId="0" animBg="1"/>
      <p:bldP spid="74784" grpId="0" animBg="1"/>
      <p:bldP spid="74785" grpId="0" animBg="1"/>
      <p:bldP spid="74786" grpId="0" animBg="1"/>
      <p:bldP spid="74787" grpId="0" animBg="1"/>
      <p:bldP spid="74788" grpId="0" animBg="1"/>
      <p:bldP spid="74789" grpId="0" animBg="1"/>
      <p:bldP spid="74790" grpId="0" animBg="1"/>
      <p:bldP spid="74791" grpId="0" animBg="1"/>
      <p:bldP spid="74792" grpId="0" animBg="1"/>
      <p:bldP spid="74793" grpId="0" animBg="1"/>
      <p:bldP spid="74794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43" name="Freeform 43"/>
          <p:cNvSpPr/>
          <p:nvPr/>
        </p:nvSpPr>
        <p:spPr bwMode="auto">
          <a:xfrm>
            <a:off x="6842126" y="2324100"/>
            <a:ext cx="428625" cy="1051984"/>
          </a:xfrm>
          <a:custGeom>
            <a:avLst/>
            <a:gdLst>
              <a:gd name="T0" fmla="*/ 0 w 675"/>
              <a:gd name="T1" fmla="*/ 2147483647 h 1242"/>
              <a:gd name="T2" fmla="*/ 0 w 675"/>
              <a:gd name="T3" fmla="*/ 2147483647 h 1242"/>
              <a:gd name="T4" fmla="*/ 2147483647 w 675"/>
              <a:gd name="T5" fmla="*/ 2147483647 h 1242"/>
              <a:gd name="T6" fmla="*/ 2147483647 w 675"/>
              <a:gd name="T7" fmla="*/ 2147483647 h 1242"/>
              <a:gd name="T8" fmla="*/ 2147483647 w 675"/>
              <a:gd name="T9" fmla="*/ 2147483647 h 1242"/>
              <a:gd name="T10" fmla="*/ 2147483647 w 675"/>
              <a:gd name="T11" fmla="*/ 2147483647 h 1242"/>
              <a:gd name="T12" fmla="*/ 2147483647 w 675"/>
              <a:gd name="T13" fmla="*/ 2147483647 h 1242"/>
              <a:gd name="T14" fmla="*/ 2147483647 w 675"/>
              <a:gd name="T15" fmla="*/ 2147483647 h 1242"/>
              <a:gd name="T16" fmla="*/ 2147483647 w 675"/>
              <a:gd name="T17" fmla="*/ 2147483647 h 1242"/>
              <a:gd name="T18" fmla="*/ 2147483647 w 675"/>
              <a:gd name="T19" fmla="*/ 2147483647 h 1242"/>
              <a:gd name="T20" fmla="*/ 2147483647 w 675"/>
              <a:gd name="T21" fmla="*/ 2147483647 h 1242"/>
              <a:gd name="T22" fmla="*/ 2147483647 w 675"/>
              <a:gd name="T23" fmla="*/ 2147483647 h 1242"/>
              <a:gd name="T24" fmla="*/ 2147483647 w 675"/>
              <a:gd name="T25" fmla="*/ 2147483647 h 1242"/>
              <a:gd name="T26" fmla="*/ 2147483647 w 675"/>
              <a:gd name="T27" fmla="*/ 2147483647 h 1242"/>
              <a:gd name="T28" fmla="*/ 2147483647 w 675"/>
              <a:gd name="T29" fmla="*/ 2147483647 h 1242"/>
              <a:gd name="T30" fmla="*/ 2147483647 w 675"/>
              <a:gd name="T31" fmla="*/ 2147483647 h 1242"/>
              <a:gd name="T32" fmla="*/ 2147483647 w 675"/>
              <a:gd name="T33" fmla="*/ 2147483647 h 1242"/>
              <a:gd name="T34" fmla="*/ 2147483647 w 675"/>
              <a:gd name="T35" fmla="*/ 2147483647 h 1242"/>
              <a:gd name="T36" fmla="*/ 2147483647 w 675"/>
              <a:gd name="T37" fmla="*/ 2147483647 h 1242"/>
              <a:gd name="T38" fmla="*/ 2147483647 w 675"/>
              <a:gd name="T39" fmla="*/ 0 h 1242"/>
              <a:gd name="T40" fmla="*/ 2147483647 w 675"/>
              <a:gd name="T41" fmla="*/ 0 h 1242"/>
              <a:gd name="T42" fmla="*/ 2147483647 w 675"/>
              <a:gd name="T43" fmla="*/ 2147483647 h 1242"/>
              <a:gd name="T44" fmla="*/ 2147483647 w 675"/>
              <a:gd name="T45" fmla="*/ 2147483647 h 1242"/>
              <a:gd name="T46" fmla="*/ 2147483647 w 675"/>
              <a:gd name="T47" fmla="*/ 2147483647 h 1242"/>
              <a:gd name="T48" fmla="*/ 2147483647 w 675"/>
              <a:gd name="T49" fmla="*/ 2147483647 h 1242"/>
              <a:gd name="T50" fmla="*/ 2147483647 w 675"/>
              <a:gd name="T51" fmla="*/ 2147483647 h 1242"/>
              <a:gd name="T52" fmla="*/ 2147483647 w 675"/>
              <a:gd name="T53" fmla="*/ 2147483647 h 1242"/>
              <a:gd name="T54" fmla="*/ 2147483647 w 675"/>
              <a:gd name="T55" fmla="*/ 2147483647 h 1242"/>
              <a:gd name="T56" fmla="*/ 2147483647 w 675"/>
              <a:gd name="T57" fmla="*/ 2147483647 h 1242"/>
              <a:gd name="T58" fmla="*/ 2147483647 w 675"/>
              <a:gd name="T59" fmla="*/ 2147483647 h 1242"/>
              <a:gd name="T60" fmla="*/ 2147483647 w 675"/>
              <a:gd name="T61" fmla="*/ 2147483647 h 1242"/>
              <a:gd name="T62" fmla="*/ 2147483647 w 675"/>
              <a:gd name="T63" fmla="*/ 2147483647 h 1242"/>
              <a:gd name="T64" fmla="*/ 2147483647 w 675"/>
              <a:gd name="T65" fmla="*/ 2147483647 h 1242"/>
              <a:gd name="T66" fmla="*/ 2147483647 w 675"/>
              <a:gd name="T67" fmla="*/ 2147483647 h 1242"/>
              <a:gd name="T68" fmla="*/ 2147483647 w 675"/>
              <a:gd name="T69" fmla="*/ 2147483647 h 1242"/>
              <a:gd name="T70" fmla="*/ 2147483647 w 675"/>
              <a:gd name="T71" fmla="*/ 2147483647 h 1242"/>
              <a:gd name="T72" fmla="*/ 2147483647 w 675"/>
              <a:gd name="T73" fmla="*/ 2147483647 h 1242"/>
              <a:gd name="T74" fmla="*/ 0 w 675"/>
              <a:gd name="T75" fmla="*/ 2147483647 h 12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75"/>
              <a:gd name="T115" fmla="*/ 0 h 1242"/>
              <a:gd name="T116" fmla="*/ 675 w 675"/>
              <a:gd name="T117" fmla="*/ 1242 h 124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75" h="1242">
                <a:moveTo>
                  <a:pt x="0" y="1242"/>
                </a:moveTo>
                <a:lnTo>
                  <a:pt x="0" y="1229"/>
                </a:lnTo>
                <a:lnTo>
                  <a:pt x="0" y="1216"/>
                </a:lnTo>
                <a:lnTo>
                  <a:pt x="0" y="1203"/>
                </a:lnTo>
                <a:lnTo>
                  <a:pt x="13" y="1191"/>
                </a:lnTo>
                <a:lnTo>
                  <a:pt x="13" y="1178"/>
                </a:lnTo>
                <a:lnTo>
                  <a:pt x="26" y="1165"/>
                </a:lnTo>
                <a:lnTo>
                  <a:pt x="39" y="1140"/>
                </a:lnTo>
                <a:lnTo>
                  <a:pt x="39" y="1115"/>
                </a:lnTo>
                <a:lnTo>
                  <a:pt x="51" y="1102"/>
                </a:lnTo>
                <a:lnTo>
                  <a:pt x="64" y="1064"/>
                </a:lnTo>
                <a:lnTo>
                  <a:pt x="77" y="1039"/>
                </a:lnTo>
                <a:lnTo>
                  <a:pt x="102" y="1013"/>
                </a:lnTo>
                <a:lnTo>
                  <a:pt x="115" y="975"/>
                </a:lnTo>
                <a:lnTo>
                  <a:pt x="140" y="937"/>
                </a:lnTo>
                <a:lnTo>
                  <a:pt x="166" y="899"/>
                </a:lnTo>
                <a:lnTo>
                  <a:pt x="204" y="823"/>
                </a:lnTo>
                <a:lnTo>
                  <a:pt x="242" y="747"/>
                </a:lnTo>
                <a:lnTo>
                  <a:pt x="268" y="671"/>
                </a:lnTo>
                <a:lnTo>
                  <a:pt x="306" y="595"/>
                </a:lnTo>
                <a:lnTo>
                  <a:pt x="331" y="532"/>
                </a:lnTo>
                <a:lnTo>
                  <a:pt x="357" y="469"/>
                </a:lnTo>
                <a:lnTo>
                  <a:pt x="382" y="405"/>
                </a:lnTo>
                <a:lnTo>
                  <a:pt x="408" y="342"/>
                </a:lnTo>
                <a:lnTo>
                  <a:pt x="420" y="278"/>
                </a:lnTo>
                <a:lnTo>
                  <a:pt x="433" y="228"/>
                </a:lnTo>
                <a:lnTo>
                  <a:pt x="446" y="190"/>
                </a:lnTo>
                <a:lnTo>
                  <a:pt x="446" y="152"/>
                </a:lnTo>
                <a:lnTo>
                  <a:pt x="446" y="114"/>
                </a:lnTo>
                <a:lnTo>
                  <a:pt x="446" y="88"/>
                </a:lnTo>
                <a:lnTo>
                  <a:pt x="446" y="76"/>
                </a:lnTo>
                <a:lnTo>
                  <a:pt x="433" y="50"/>
                </a:lnTo>
                <a:lnTo>
                  <a:pt x="420" y="38"/>
                </a:lnTo>
                <a:lnTo>
                  <a:pt x="420" y="25"/>
                </a:lnTo>
                <a:lnTo>
                  <a:pt x="420" y="12"/>
                </a:lnTo>
                <a:lnTo>
                  <a:pt x="433" y="12"/>
                </a:lnTo>
                <a:lnTo>
                  <a:pt x="433" y="0"/>
                </a:lnTo>
                <a:lnTo>
                  <a:pt x="446" y="0"/>
                </a:lnTo>
                <a:lnTo>
                  <a:pt x="471" y="0"/>
                </a:lnTo>
                <a:lnTo>
                  <a:pt x="497" y="12"/>
                </a:lnTo>
                <a:lnTo>
                  <a:pt x="535" y="25"/>
                </a:lnTo>
                <a:lnTo>
                  <a:pt x="586" y="50"/>
                </a:lnTo>
                <a:lnTo>
                  <a:pt x="598" y="63"/>
                </a:lnTo>
                <a:lnTo>
                  <a:pt x="624" y="76"/>
                </a:lnTo>
                <a:lnTo>
                  <a:pt x="637" y="88"/>
                </a:lnTo>
                <a:lnTo>
                  <a:pt x="649" y="101"/>
                </a:lnTo>
                <a:lnTo>
                  <a:pt x="662" y="114"/>
                </a:lnTo>
                <a:lnTo>
                  <a:pt x="662" y="126"/>
                </a:lnTo>
                <a:lnTo>
                  <a:pt x="675" y="139"/>
                </a:lnTo>
                <a:lnTo>
                  <a:pt x="675" y="152"/>
                </a:lnTo>
                <a:lnTo>
                  <a:pt x="675" y="164"/>
                </a:lnTo>
                <a:lnTo>
                  <a:pt x="675" y="177"/>
                </a:lnTo>
                <a:lnTo>
                  <a:pt x="662" y="202"/>
                </a:lnTo>
                <a:lnTo>
                  <a:pt x="662" y="228"/>
                </a:lnTo>
                <a:lnTo>
                  <a:pt x="649" y="253"/>
                </a:lnTo>
                <a:lnTo>
                  <a:pt x="637" y="278"/>
                </a:lnTo>
                <a:lnTo>
                  <a:pt x="624" y="317"/>
                </a:lnTo>
                <a:lnTo>
                  <a:pt x="611" y="342"/>
                </a:lnTo>
                <a:lnTo>
                  <a:pt x="560" y="431"/>
                </a:lnTo>
                <a:lnTo>
                  <a:pt x="522" y="519"/>
                </a:lnTo>
                <a:lnTo>
                  <a:pt x="471" y="621"/>
                </a:lnTo>
                <a:lnTo>
                  <a:pt x="420" y="709"/>
                </a:lnTo>
                <a:lnTo>
                  <a:pt x="293" y="887"/>
                </a:lnTo>
                <a:lnTo>
                  <a:pt x="229" y="975"/>
                </a:lnTo>
                <a:lnTo>
                  <a:pt x="166" y="1064"/>
                </a:lnTo>
                <a:lnTo>
                  <a:pt x="140" y="1115"/>
                </a:lnTo>
                <a:lnTo>
                  <a:pt x="115" y="1153"/>
                </a:lnTo>
                <a:lnTo>
                  <a:pt x="89" y="1178"/>
                </a:lnTo>
                <a:lnTo>
                  <a:pt x="64" y="1203"/>
                </a:lnTo>
                <a:lnTo>
                  <a:pt x="39" y="1216"/>
                </a:lnTo>
                <a:lnTo>
                  <a:pt x="26" y="1229"/>
                </a:lnTo>
                <a:lnTo>
                  <a:pt x="13" y="1242"/>
                </a:lnTo>
                <a:lnTo>
                  <a:pt x="0" y="124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4" name="Freeform 44"/>
          <p:cNvSpPr/>
          <p:nvPr/>
        </p:nvSpPr>
        <p:spPr bwMode="auto">
          <a:xfrm>
            <a:off x="7011989" y="2891367"/>
            <a:ext cx="549275" cy="1534584"/>
          </a:xfrm>
          <a:custGeom>
            <a:avLst/>
            <a:gdLst>
              <a:gd name="T0" fmla="*/ 2147483647 w 865"/>
              <a:gd name="T1" fmla="*/ 0 h 1812"/>
              <a:gd name="T2" fmla="*/ 2147483647 w 865"/>
              <a:gd name="T3" fmla="*/ 2147483647 h 1812"/>
              <a:gd name="T4" fmla="*/ 2147483647 w 865"/>
              <a:gd name="T5" fmla="*/ 2147483647 h 1812"/>
              <a:gd name="T6" fmla="*/ 2147483647 w 865"/>
              <a:gd name="T7" fmla="*/ 2147483647 h 1812"/>
              <a:gd name="T8" fmla="*/ 2147483647 w 865"/>
              <a:gd name="T9" fmla="*/ 2147483647 h 1812"/>
              <a:gd name="T10" fmla="*/ 2147483647 w 865"/>
              <a:gd name="T11" fmla="*/ 2147483647 h 1812"/>
              <a:gd name="T12" fmla="*/ 2147483647 w 865"/>
              <a:gd name="T13" fmla="*/ 2147483647 h 1812"/>
              <a:gd name="T14" fmla="*/ 2147483647 w 865"/>
              <a:gd name="T15" fmla="*/ 2147483647 h 1812"/>
              <a:gd name="T16" fmla="*/ 2147483647 w 865"/>
              <a:gd name="T17" fmla="*/ 2147483647 h 1812"/>
              <a:gd name="T18" fmla="*/ 2147483647 w 865"/>
              <a:gd name="T19" fmla="*/ 2147483647 h 1812"/>
              <a:gd name="T20" fmla="*/ 2147483647 w 865"/>
              <a:gd name="T21" fmla="*/ 2147483647 h 1812"/>
              <a:gd name="T22" fmla="*/ 2147483647 w 865"/>
              <a:gd name="T23" fmla="*/ 2147483647 h 1812"/>
              <a:gd name="T24" fmla="*/ 2147483647 w 865"/>
              <a:gd name="T25" fmla="*/ 2147483647 h 1812"/>
              <a:gd name="T26" fmla="*/ 2147483647 w 865"/>
              <a:gd name="T27" fmla="*/ 2147483647 h 1812"/>
              <a:gd name="T28" fmla="*/ 2147483647 w 865"/>
              <a:gd name="T29" fmla="*/ 2147483647 h 1812"/>
              <a:gd name="T30" fmla="*/ 2147483647 w 865"/>
              <a:gd name="T31" fmla="*/ 2147483647 h 1812"/>
              <a:gd name="T32" fmla="*/ 2147483647 w 865"/>
              <a:gd name="T33" fmla="*/ 2147483647 h 1812"/>
              <a:gd name="T34" fmla="*/ 2147483647 w 865"/>
              <a:gd name="T35" fmla="*/ 2147483647 h 1812"/>
              <a:gd name="T36" fmla="*/ 2147483647 w 865"/>
              <a:gd name="T37" fmla="*/ 2147483647 h 1812"/>
              <a:gd name="T38" fmla="*/ 2147483647 w 865"/>
              <a:gd name="T39" fmla="*/ 2147483647 h 1812"/>
              <a:gd name="T40" fmla="*/ 2147483647 w 865"/>
              <a:gd name="T41" fmla="*/ 2147483647 h 1812"/>
              <a:gd name="T42" fmla="*/ 2147483647 w 865"/>
              <a:gd name="T43" fmla="*/ 2147483647 h 1812"/>
              <a:gd name="T44" fmla="*/ 2147483647 w 865"/>
              <a:gd name="T45" fmla="*/ 2147483647 h 1812"/>
              <a:gd name="T46" fmla="*/ 2147483647 w 865"/>
              <a:gd name="T47" fmla="*/ 2147483647 h 1812"/>
              <a:gd name="T48" fmla="*/ 2147483647 w 865"/>
              <a:gd name="T49" fmla="*/ 2147483647 h 1812"/>
              <a:gd name="T50" fmla="*/ 2147483647 w 865"/>
              <a:gd name="T51" fmla="*/ 2147483647 h 1812"/>
              <a:gd name="T52" fmla="*/ 2147483647 w 865"/>
              <a:gd name="T53" fmla="*/ 2147483647 h 1812"/>
              <a:gd name="T54" fmla="*/ 2147483647 w 865"/>
              <a:gd name="T55" fmla="*/ 2147483647 h 1812"/>
              <a:gd name="T56" fmla="*/ 2147483647 w 865"/>
              <a:gd name="T57" fmla="*/ 2147483647 h 1812"/>
              <a:gd name="T58" fmla="*/ 2147483647 w 865"/>
              <a:gd name="T59" fmla="*/ 2147483647 h 1812"/>
              <a:gd name="T60" fmla="*/ 2147483647 w 865"/>
              <a:gd name="T61" fmla="*/ 2147483647 h 1812"/>
              <a:gd name="T62" fmla="*/ 2147483647 w 865"/>
              <a:gd name="T63" fmla="*/ 2147483647 h 1812"/>
              <a:gd name="T64" fmla="*/ 2147483647 w 865"/>
              <a:gd name="T65" fmla="*/ 2147483647 h 1812"/>
              <a:gd name="T66" fmla="*/ 2147483647 w 865"/>
              <a:gd name="T67" fmla="*/ 2147483647 h 1812"/>
              <a:gd name="T68" fmla="*/ 2147483647 w 865"/>
              <a:gd name="T69" fmla="*/ 2147483647 h 1812"/>
              <a:gd name="T70" fmla="*/ 2147483647 w 865"/>
              <a:gd name="T71" fmla="*/ 2147483647 h 1812"/>
              <a:gd name="T72" fmla="*/ 2147483647 w 865"/>
              <a:gd name="T73" fmla="*/ 2147483647 h 1812"/>
              <a:gd name="T74" fmla="*/ 2147483647 w 865"/>
              <a:gd name="T75" fmla="*/ 2147483647 h 1812"/>
              <a:gd name="T76" fmla="*/ 2147483647 w 865"/>
              <a:gd name="T77" fmla="*/ 2147483647 h 1812"/>
              <a:gd name="T78" fmla="*/ 2147483647 w 865"/>
              <a:gd name="T79" fmla="*/ 2147483647 h 1812"/>
              <a:gd name="T80" fmla="*/ 2147483647 w 865"/>
              <a:gd name="T81" fmla="*/ 2147483647 h 1812"/>
              <a:gd name="T82" fmla="*/ 2147483647 w 865"/>
              <a:gd name="T83" fmla="*/ 2147483647 h 1812"/>
              <a:gd name="T84" fmla="*/ 2147483647 w 865"/>
              <a:gd name="T85" fmla="*/ 2147483647 h 1812"/>
              <a:gd name="T86" fmla="*/ 2147483647 w 865"/>
              <a:gd name="T87" fmla="*/ 2147483647 h 1812"/>
              <a:gd name="T88" fmla="*/ 2147483647 w 865"/>
              <a:gd name="T89" fmla="*/ 2147483647 h 1812"/>
              <a:gd name="T90" fmla="*/ 2147483647 w 865"/>
              <a:gd name="T91" fmla="*/ 2147483647 h 1812"/>
              <a:gd name="T92" fmla="*/ 2147483647 w 865"/>
              <a:gd name="T93" fmla="*/ 2147483647 h 1812"/>
              <a:gd name="T94" fmla="*/ 2147483647 w 865"/>
              <a:gd name="T95" fmla="*/ 2147483647 h 1812"/>
              <a:gd name="T96" fmla="*/ 2147483647 w 865"/>
              <a:gd name="T97" fmla="*/ 2147483647 h 1812"/>
              <a:gd name="T98" fmla="*/ 2147483647 w 865"/>
              <a:gd name="T99" fmla="*/ 2147483647 h 1812"/>
              <a:gd name="T100" fmla="*/ 2147483647 w 865"/>
              <a:gd name="T101" fmla="*/ 2147483647 h 1812"/>
              <a:gd name="T102" fmla="*/ 2147483647 w 865"/>
              <a:gd name="T103" fmla="*/ 2147483647 h 1812"/>
              <a:gd name="T104" fmla="*/ 2147483647 w 865"/>
              <a:gd name="T105" fmla="*/ 2147483647 h 1812"/>
              <a:gd name="T106" fmla="*/ 2147483647 w 865"/>
              <a:gd name="T107" fmla="*/ 2147483647 h 1812"/>
              <a:gd name="T108" fmla="*/ 2147483647 w 865"/>
              <a:gd name="T109" fmla="*/ 2147483647 h 18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65"/>
              <a:gd name="T166" fmla="*/ 0 h 1812"/>
              <a:gd name="T167" fmla="*/ 865 w 865"/>
              <a:gd name="T168" fmla="*/ 1812 h 181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65" h="1812">
                <a:moveTo>
                  <a:pt x="559" y="26"/>
                </a:moveTo>
                <a:lnTo>
                  <a:pt x="572" y="13"/>
                </a:lnTo>
                <a:lnTo>
                  <a:pt x="585" y="0"/>
                </a:lnTo>
                <a:lnTo>
                  <a:pt x="610" y="0"/>
                </a:lnTo>
                <a:lnTo>
                  <a:pt x="623" y="0"/>
                </a:lnTo>
                <a:lnTo>
                  <a:pt x="661" y="13"/>
                </a:lnTo>
                <a:lnTo>
                  <a:pt x="687" y="26"/>
                </a:lnTo>
                <a:lnTo>
                  <a:pt x="725" y="51"/>
                </a:lnTo>
                <a:lnTo>
                  <a:pt x="776" y="76"/>
                </a:lnTo>
                <a:lnTo>
                  <a:pt x="814" y="102"/>
                </a:lnTo>
                <a:lnTo>
                  <a:pt x="827" y="114"/>
                </a:lnTo>
                <a:lnTo>
                  <a:pt x="839" y="127"/>
                </a:lnTo>
                <a:lnTo>
                  <a:pt x="852" y="140"/>
                </a:lnTo>
                <a:lnTo>
                  <a:pt x="852" y="152"/>
                </a:lnTo>
                <a:lnTo>
                  <a:pt x="865" y="165"/>
                </a:lnTo>
                <a:lnTo>
                  <a:pt x="865" y="190"/>
                </a:lnTo>
                <a:lnTo>
                  <a:pt x="852" y="203"/>
                </a:lnTo>
                <a:lnTo>
                  <a:pt x="839" y="216"/>
                </a:lnTo>
                <a:lnTo>
                  <a:pt x="827" y="228"/>
                </a:lnTo>
                <a:lnTo>
                  <a:pt x="827" y="241"/>
                </a:lnTo>
                <a:lnTo>
                  <a:pt x="814" y="241"/>
                </a:lnTo>
                <a:lnTo>
                  <a:pt x="814" y="254"/>
                </a:lnTo>
                <a:lnTo>
                  <a:pt x="814" y="266"/>
                </a:lnTo>
                <a:lnTo>
                  <a:pt x="814" y="279"/>
                </a:lnTo>
                <a:lnTo>
                  <a:pt x="801" y="304"/>
                </a:lnTo>
                <a:lnTo>
                  <a:pt x="801" y="317"/>
                </a:lnTo>
                <a:lnTo>
                  <a:pt x="801" y="342"/>
                </a:lnTo>
                <a:lnTo>
                  <a:pt x="801" y="368"/>
                </a:lnTo>
                <a:lnTo>
                  <a:pt x="801" y="393"/>
                </a:lnTo>
                <a:lnTo>
                  <a:pt x="788" y="418"/>
                </a:lnTo>
                <a:lnTo>
                  <a:pt x="788" y="456"/>
                </a:lnTo>
                <a:lnTo>
                  <a:pt x="788" y="494"/>
                </a:lnTo>
                <a:lnTo>
                  <a:pt x="788" y="520"/>
                </a:lnTo>
                <a:lnTo>
                  <a:pt x="788" y="571"/>
                </a:lnTo>
                <a:lnTo>
                  <a:pt x="763" y="887"/>
                </a:lnTo>
                <a:lnTo>
                  <a:pt x="750" y="1052"/>
                </a:lnTo>
                <a:lnTo>
                  <a:pt x="737" y="1217"/>
                </a:lnTo>
                <a:lnTo>
                  <a:pt x="725" y="1305"/>
                </a:lnTo>
                <a:lnTo>
                  <a:pt x="712" y="1381"/>
                </a:lnTo>
                <a:lnTo>
                  <a:pt x="699" y="1445"/>
                </a:lnTo>
                <a:lnTo>
                  <a:pt x="687" y="1508"/>
                </a:lnTo>
                <a:lnTo>
                  <a:pt x="661" y="1572"/>
                </a:lnTo>
                <a:lnTo>
                  <a:pt x="648" y="1610"/>
                </a:lnTo>
                <a:lnTo>
                  <a:pt x="623" y="1660"/>
                </a:lnTo>
                <a:lnTo>
                  <a:pt x="610" y="1686"/>
                </a:lnTo>
                <a:lnTo>
                  <a:pt x="585" y="1711"/>
                </a:lnTo>
                <a:lnTo>
                  <a:pt x="559" y="1736"/>
                </a:lnTo>
                <a:lnTo>
                  <a:pt x="547" y="1762"/>
                </a:lnTo>
                <a:lnTo>
                  <a:pt x="521" y="1774"/>
                </a:lnTo>
                <a:lnTo>
                  <a:pt x="508" y="1787"/>
                </a:lnTo>
                <a:lnTo>
                  <a:pt x="496" y="1800"/>
                </a:lnTo>
                <a:lnTo>
                  <a:pt x="470" y="1812"/>
                </a:lnTo>
                <a:lnTo>
                  <a:pt x="458" y="1812"/>
                </a:lnTo>
                <a:lnTo>
                  <a:pt x="445" y="1812"/>
                </a:lnTo>
                <a:lnTo>
                  <a:pt x="432" y="1812"/>
                </a:lnTo>
                <a:lnTo>
                  <a:pt x="432" y="1800"/>
                </a:lnTo>
                <a:lnTo>
                  <a:pt x="419" y="1787"/>
                </a:lnTo>
                <a:lnTo>
                  <a:pt x="419" y="1774"/>
                </a:lnTo>
                <a:lnTo>
                  <a:pt x="419" y="1749"/>
                </a:lnTo>
                <a:lnTo>
                  <a:pt x="419" y="1736"/>
                </a:lnTo>
                <a:lnTo>
                  <a:pt x="419" y="1711"/>
                </a:lnTo>
                <a:lnTo>
                  <a:pt x="407" y="1686"/>
                </a:lnTo>
                <a:lnTo>
                  <a:pt x="394" y="1660"/>
                </a:lnTo>
                <a:lnTo>
                  <a:pt x="381" y="1648"/>
                </a:lnTo>
                <a:lnTo>
                  <a:pt x="369" y="1622"/>
                </a:lnTo>
                <a:lnTo>
                  <a:pt x="343" y="1597"/>
                </a:lnTo>
                <a:lnTo>
                  <a:pt x="318" y="1572"/>
                </a:lnTo>
                <a:lnTo>
                  <a:pt x="279" y="1546"/>
                </a:lnTo>
                <a:lnTo>
                  <a:pt x="254" y="1521"/>
                </a:lnTo>
                <a:lnTo>
                  <a:pt x="229" y="1496"/>
                </a:lnTo>
                <a:lnTo>
                  <a:pt x="203" y="1483"/>
                </a:lnTo>
                <a:lnTo>
                  <a:pt x="178" y="1470"/>
                </a:lnTo>
                <a:lnTo>
                  <a:pt x="165" y="1457"/>
                </a:lnTo>
                <a:lnTo>
                  <a:pt x="165" y="1445"/>
                </a:lnTo>
                <a:lnTo>
                  <a:pt x="152" y="1432"/>
                </a:lnTo>
                <a:lnTo>
                  <a:pt x="165" y="1432"/>
                </a:lnTo>
                <a:lnTo>
                  <a:pt x="178" y="1419"/>
                </a:lnTo>
                <a:lnTo>
                  <a:pt x="190" y="1419"/>
                </a:lnTo>
                <a:lnTo>
                  <a:pt x="203" y="1432"/>
                </a:lnTo>
                <a:lnTo>
                  <a:pt x="229" y="1432"/>
                </a:lnTo>
                <a:lnTo>
                  <a:pt x="241" y="1432"/>
                </a:lnTo>
                <a:lnTo>
                  <a:pt x="279" y="1445"/>
                </a:lnTo>
                <a:lnTo>
                  <a:pt x="305" y="1457"/>
                </a:lnTo>
                <a:lnTo>
                  <a:pt x="330" y="1457"/>
                </a:lnTo>
                <a:lnTo>
                  <a:pt x="369" y="1470"/>
                </a:lnTo>
                <a:lnTo>
                  <a:pt x="394" y="1483"/>
                </a:lnTo>
                <a:lnTo>
                  <a:pt x="419" y="1483"/>
                </a:lnTo>
                <a:lnTo>
                  <a:pt x="432" y="1483"/>
                </a:lnTo>
                <a:lnTo>
                  <a:pt x="445" y="1496"/>
                </a:lnTo>
                <a:lnTo>
                  <a:pt x="458" y="1483"/>
                </a:lnTo>
                <a:lnTo>
                  <a:pt x="470" y="1483"/>
                </a:lnTo>
                <a:lnTo>
                  <a:pt x="483" y="1470"/>
                </a:lnTo>
                <a:lnTo>
                  <a:pt x="496" y="1457"/>
                </a:lnTo>
                <a:lnTo>
                  <a:pt x="508" y="1419"/>
                </a:lnTo>
                <a:lnTo>
                  <a:pt x="534" y="1381"/>
                </a:lnTo>
                <a:lnTo>
                  <a:pt x="534" y="1356"/>
                </a:lnTo>
                <a:lnTo>
                  <a:pt x="547" y="1331"/>
                </a:lnTo>
                <a:lnTo>
                  <a:pt x="547" y="1280"/>
                </a:lnTo>
                <a:lnTo>
                  <a:pt x="559" y="1255"/>
                </a:lnTo>
                <a:lnTo>
                  <a:pt x="559" y="1229"/>
                </a:lnTo>
                <a:lnTo>
                  <a:pt x="559" y="1204"/>
                </a:lnTo>
                <a:lnTo>
                  <a:pt x="572" y="1166"/>
                </a:lnTo>
                <a:lnTo>
                  <a:pt x="572" y="1128"/>
                </a:lnTo>
                <a:lnTo>
                  <a:pt x="572" y="1103"/>
                </a:lnTo>
                <a:lnTo>
                  <a:pt x="585" y="1052"/>
                </a:lnTo>
                <a:lnTo>
                  <a:pt x="585" y="1014"/>
                </a:lnTo>
                <a:lnTo>
                  <a:pt x="585" y="976"/>
                </a:lnTo>
                <a:lnTo>
                  <a:pt x="598" y="925"/>
                </a:lnTo>
                <a:lnTo>
                  <a:pt x="598" y="837"/>
                </a:lnTo>
                <a:lnTo>
                  <a:pt x="610" y="748"/>
                </a:lnTo>
                <a:lnTo>
                  <a:pt x="610" y="672"/>
                </a:lnTo>
                <a:lnTo>
                  <a:pt x="623" y="609"/>
                </a:lnTo>
                <a:lnTo>
                  <a:pt x="623" y="532"/>
                </a:lnTo>
                <a:lnTo>
                  <a:pt x="623" y="482"/>
                </a:lnTo>
                <a:lnTo>
                  <a:pt x="623" y="418"/>
                </a:lnTo>
                <a:lnTo>
                  <a:pt x="623" y="368"/>
                </a:lnTo>
                <a:lnTo>
                  <a:pt x="623" y="330"/>
                </a:lnTo>
                <a:lnTo>
                  <a:pt x="623" y="292"/>
                </a:lnTo>
                <a:lnTo>
                  <a:pt x="623" y="266"/>
                </a:lnTo>
                <a:lnTo>
                  <a:pt x="623" y="241"/>
                </a:lnTo>
                <a:lnTo>
                  <a:pt x="623" y="216"/>
                </a:lnTo>
                <a:lnTo>
                  <a:pt x="610" y="190"/>
                </a:lnTo>
                <a:lnTo>
                  <a:pt x="610" y="178"/>
                </a:lnTo>
                <a:lnTo>
                  <a:pt x="610" y="165"/>
                </a:lnTo>
                <a:lnTo>
                  <a:pt x="598" y="165"/>
                </a:lnTo>
                <a:lnTo>
                  <a:pt x="585" y="152"/>
                </a:lnTo>
                <a:lnTo>
                  <a:pt x="559" y="152"/>
                </a:lnTo>
                <a:lnTo>
                  <a:pt x="534" y="152"/>
                </a:lnTo>
                <a:lnTo>
                  <a:pt x="496" y="152"/>
                </a:lnTo>
                <a:lnTo>
                  <a:pt x="458" y="152"/>
                </a:lnTo>
                <a:lnTo>
                  <a:pt x="407" y="165"/>
                </a:lnTo>
                <a:lnTo>
                  <a:pt x="356" y="165"/>
                </a:lnTo>
                <a:lnTo>
                  <a:pt x="305" y="178"/>
                </a:lnTo>
                <a:lnTo>
                  <a:pt x="267" y="190"/>
                </a:lnTo>
                <a:lnTo>
                  <a:pt x="216" y="203"/>
                </a:lnTo>
                <a:lnTo>
                  <a:pt x="190" y="203"/>
                </a:lnTo>
                <a:lnTo>
                  <a:pt x="152" y="203"/>
                </a:lnTo>
                <a:lnTo>
                  <a:pt x="127" y="216"/>
                </a:lnTo>
                <a:lnTo>
                  <a:pt x="114" y="203"/>
                </a:lnTo>
                <a:lnTo>
                  <a:pt x="101" y="203"/>
                </a:lnTo>
                <a:lnTo>
                  <a:pt x="89" y="203"/>
                </a:lnTo>
                <a:lnTo>
                  <a:pt x="76" y="203"/>
                </a:lnTo>
                <a:lnTo>
                  <a:pt x="63" y="190"/>
                </a:lnTo>
                <a:lnTo>
                  <a:pt x="50" y="178"/>
                </a:lnTo>
                <a:lnTo>
                  <a:pt x="38" y="165"/>
                </a:lnTo>
                <a:lnTo>
                  <a:pt x="25" y="152"/>
                </a:lnTo>
                <a:lnTo>
                  <a:pt x="12" y="127"/>
                </a:lnTo>
                <a:lnTo>
                  <a:pt x="0" y="102"/>
                </a:lnTo>
                <a:lnTo>
                  <a:pt x="76" y="102"/>
                </a:lnTo>
                <a:lnTo>
                  <a:pt x="165" y="102"/>
                </a:lnTo>
                <a:lnTo>
                  <a:pt x="254" y="89"/>
                </a:lnTo>
                <a:lnTo>
                  <a:pt x="343" y="76"/>
                </a:lnTo>
                <a:lnTo>
                  <a:pt x="394" y="64"/>
                </a:lnTo>
                <a:lnTo>
                  <a:pt x="432" y="64"/>
                </a:lnTo>
                <a:lnTo>
                  <a:pt x="470" y="51"/>
                </a:lnTo>
                <a:lnTo>
                  <a:pt x="496" y="51"/>
                </a:lnTo>
                <a:lnTo>
                  <a:pt x="521" y="38"/>
                </a:lnTo>
                <a:lnTo>
                  <a:pt x="547" y="38"/>
                </a:lnTo>
                <a:lnTo>
                  <a:pt x="559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5" name="Freeform 45"/>
          <p:cNvSpPr/>
          <p:nvPr/>
        </p:nvSpPr>
        <p:spPr bwMode="auto">
          <a:xfrm>
            <a:off x="6972300" y="3310467"/>
            <a:ext cx="153988" cy="226484"/>
          </a:xfrm>
          <a:custGeom>
            <a:avLst/>
            <a:gdLst>
              <a:gd name="T0" fmla="*/ 0 w 242"/>
              <a:gd name="T1" fmla="*/ 2147483647 h 267"/>
              <a:gd name="T2" fmla="*/ 2147483647 w 242"/>
              <a:gd name="T3" fmla="*/ 2147483647 h 267"/>
              <a:gd name="T4" fmla="*/ 2147483647 w 242"/>
              <a:gd name="T5" fmla="*/ 2147483647 h 267"/>
              <a:gd name="T6" fmla="*/ 2147483647 w 242"/>
              <a:gd name="T7" fmla="*/ 0 h 267"/>
              <a:gd name="T8" fmla="*/ 2147483647 w 242"/>
              <a:gd name="T9" fmla="*/ 0 h 267"/>
              <a:gd name="T10" fmla="*/ 2147483647 w 242"/>
              <a:gd name="T11" fmla="*/ 0 h 267"/>
              <a:gd name="T12" fmla="*/ 2147483647 w 242"/>
              <a:gd name="T13" fmla="*/ 2147483647 h 267"/>
              <a:gd name="T14" fmla="*/ 2147483647 w 242"/>
              <a:gd name="T15" fmla="*/ 2147483647 h 267"/>
              <a:gd name="T16" fmla="*/ 2147483647 w 242"/>
              <a:gd name="T17" fmla="*/ 2147483647 h 267"/>
              <a:gd name="T18" fmla="*/ 2147483647 w 242"/>
              <a:gd name="T19" fmla="*/ 2147483647 h 267"/>
              <a:gd name="T20" fmla="*/ 2147483647 w 242"/>
              <a:gd name="T21" fmla="*/ 2147483647 h 267"/>
              <a:gd name="T22" fmla="*/ 2147483647 w 242"/>
              <a:gd name="T23" fmla="*/ 2147483647 h 267"/>
              <a:gd name="T24" fmla="*/ 2147483647 w 242"/>
              <a:gd name="T25" fmla="*/ 2147483647 h 267"/>
              <a:gd name="T26" fmla="*/ 2147483647 w 242"/>
              <a:gd name="T27" fmla="*/ 2147483647 h 267"/>
              <a:gd name="T28" fmla="*/ 2147483647 w 242"/>
              <a:gd name="T29" fmla="*/ 2147483647 h 267"/>
              <a:gd name="T30" fmla="*/ 2147483647 w 242"/>
              <a:gd name="T31" fmla="*/ 2147483647 h 267"/>
              <a:gd name="T32" fmla="*/ 2147483647 w 242"/>
              <a:gd name="T33" fmla="*/ 2147483647 h 267"/>
              <a:gd name="T34" fmla="*/ 2147483647 w 242"/>
              <a:gd name="T35" fmla="*/ 2147483647 h 267"/>
              <a:gd name="T36" fmla="*/ 2147483647 w 242"/>
              <a:gd name="T37" fmla="*/ 2147483647 h 267"/>
              <a:gd name="T38" fmla="*/ 2147483647 w 242"/>
              <a:gd name="T39" fmla="*/ 2147483647 h 267"/>
              <a:gd name="T40" fmla="*/ 2147483647 w 242"/>
              <a:gd name="T41" fmla="*/ 2147483647 h 267"/>
              <a:gd name="T42" fmla="*/ 2147483647 w 242"/>
              <a:gd name="T43" fmla="*/ 2147483647 h 267"/>
              <a:gd name="T44" fmla="*/ 2147483647 w 242"/>
              <a:gd name="T45" fmla="*/ 2147483647 h 267"/>
              <a:gd name="T46" fmla="*/ 2147483647 w 242"/>
              <a:gd name="T47" fmla="*/ 2147483647 h 267"/>
              <a:gd name="T48" fmla="*/ 2147483647 w 242"/>
              <a:gd name="T49" fmla="*/ 2147483647 h 267"/>
              <a:gd name="T50" fmla="*/ 2147483647 w 242"/>
              <a:gd name="T51" fmla="*/ 2147483647 h 267"/>
              <a:gd name="T52" fmla="*/ 2147483647 w 242"/>
              <a:gd name="T53" fmla="*/ 2147483647 h 267"/>
              <a:gd name="T54" fmla="*/ 2147483647 w 242"/>
              <a:gd name="T55" fmla="*/ 2147483647 h 267"/>
              <a:gd name="T56" fmla="*/ 2147483647 w 242"/>
              <a:gd name="T57" fmla="*/ 2147483647 h 267"/>
              <a:gd name="T58" fmla="*/ 2147483647 w 242"/>
              <a:gd name="T59" fmla="*/ 2147483647 h 267"/>
              <a:gd name="T60" fmla="*/ 2147483647 w 242"/>
              <a:gd name="T61" fmla="*/ 2147483647 h 267"/>
              <a:gd name="T62" fmla="*/ 2147483647 w 242"/>
              <a:gd name="T63" fmla="*/ 2147483647 h 267"/>
              <a:gd name="T64" fmla="*/ 2147483647 w 242"/>
              <a:gd name="T65" fmla="*/ 2147483647 h 267"/>
              <a:gd name="T66" fmla="*/ 2147483647 w 242"/>
              <a:gd name="T67" fmla="*/ 2147483647 h 267"/>
              <a:gd name="T68" fmla="*/ 0 w 242"/>
              <a:gd name="T69" fmla="*/ 2147483647 h 267"/>
              <a:gd name="T70" fmla="*/ 0 w 242"/>
              <a:gd name="T71" fmla="*/ 2147483647 h 267"/>
              <a:gd name="T72" fmla="*/ 0 w 242"/>
              <a:gd name="T73" fmla="*/ 2147483647 h 267"/>
              <a:gd name="T74" fmla="*/ 0 w 242"/>
              <a:gd name="T75" fmla="*/ 2147483647 h 2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2"/>
              <a:gd name="T115" fmla="*/ 0 h 267"/>
              <a:gd name="T116" fmla="*/ 242 w 242"/>
              <a:gd name="T117" fmla="*/ 267 h 26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2" h="267">
                <a:moveTo>
                  <a:pt x="0" y="26"/>
                </a:moveTo>
                <a:lnTo>
                  <a:pt x="13" y="13"/>
                </a:lnTo>
                <a:lnTo>
                  <a:pt x="25" y="13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114" y="13"/>
                </a:lnTo>
                <a:lnTo>
                  <a:pt x="140" y="13"/>
                </a:lnTo>
                <a:lnTo>
                  <a:pt x="178" y="26"/>
                </a:lnTo>
                <a:lnTo>
                  <a:pt x="204" y="51"/>
                </a:lnTo>
                <a:lnTo>
                  <a:pt x="229" y="77"/>
                </a:lnTo>
                <a:lnTo>
                  <a:pt x="242" y="115"/>
                </a:lnTo>
                <a:lnTo>
                  <a:pt x="242" y="165"/>
                </a:lnTo>
                <a:lnTo>
                  <a:pt x="242" y="191"/>
                </a:lnTo>
                <a:lnTo>
                  <a:pt x="242" y="216"/>
                </a:lnTo>
                <a:lnTo>
                  <a:pt x="242" y="229"/>
                </a:lnTo>
                <a:lnTo>
                  <a:pt x="242" y="241"/>
                </a:lnTo>
                <a:lnTo>
                  <a:pt x="242" y="254"/>
                </a:lnTo>
                <a:lnTo>
                  <a:pt x="229" y="267"/>
                </a:lnTo>
                <a:lnTo>
                  <a:pt x="216" y="267"/>
                </a:lnTo>
                <a:lnTo>
                  <a:pt x="204" y="267"/>
                </a:lnTo>
                <a:lnTo>
                  <a:pt x="191" y="267"/>
                </a:lnTo>
                <a:lnTo>
                  <a:pt x="178" y="254"/>
                </a:lnTo>
                <a:lnTo>
                  <a:pt x="165" y="241"/>
                </a:lnTo>
                <a:lnTo>
                  <a:pt x="153" y="229"/>
                </a:lnTo>
                <a:lnTo>
                  <a:pt x="140" y="216"/>
                </a:lnTo>
                <a:lnTo>
                  <a:pt x="127" y="191"/>
                </a:lnTo>
                <a:lnTo>
                  <a:pt x="89" y="165"/>
                </a:lnTo>
                <a:lnTo>
                  <a:pt x="51" y="127"/>
                </a:lnTo>
                <a:lnTo>
                  <a:pt x="38" y="102"/>
                </a:lnTo>
                <a:lnTo>
                  <a:pt x="25" y="77"/>
                </a:lnTo>
                <a:lnTo>
                  <a:pt x="13" y="64"/>
                </a:lnTo>
                <a:lnTo>
                  <a:pt x="0" y="51"/>
                </a:lnTo>
                <a:lnTo>
                  <a:pt x="0" y="38"/>
                </a:lnTo>
                <a:lnTo>
                  <a:pt x="0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6" name="Freeform 46"/>
          <p:cNvSpPr/>
          <p:nvPr/>
        </p:nvSpPr>
        <p:spPr bwMode="auto">
          <a:xfrm>
            <a:off x="6867525" y="3526367"/>
            <a:ext cx="452438" cy="438151"/>
          </a:xfrm>
          <a:custGeom>
            <a:avLst/>
            <a:gdLst>
              <a:gd name="T0" fmla="*/ 2147483647 w 712"/>
              <a:gd name="T1" fmla="*/ 2147483647 h 519"/>
              <a:gd name="T2" fmla="*/ 2147483647 w 712"/>
              <a:gd name="T3" fmla="*/ 2147483647 h 519"/>
              <a:gd name="T4" fmla="*/ 2147483647 w 712"/>
              <a:gd name="T5" fmla="*/ 2147483647 h 519"/>
              <a:gd name="T6" fmla="*/ 2147483647 w 712"/>
              <a:gd name="T7" fmla="*/ 2147483647 h 519"/>
              <a:gd name="T8" fmla="*/ 2147483647 w 712"/>
              <a:gd name="T9" fmla="*/ 2147483647 h 519"/>
              <a:gd name="T10" fmla="*/ 2147483647 w 712"/>
              <a:gd name="T11" fmla="*/ 2147483647 h 519"/>
              <a:gd name="T12" fmla="*/ 2147483647 w 712"/>
              <a:gd name="T13" fmla="*/ 2147483647 h 519"/>
              <a:gd name="T14" fmla="*/ 2147483647 w 712"/>
              <a:gd name="T15" fmla="*/ 2147483647 h 519"/>
              <a:gd name="T16" fmla="*/ 2147483647 w 712"/>
              <a:gd name="T17" fmla="*/ 2147483647 h 519"/>
              <a:gd name="T18" fmla="*/ 2147483647 w 712"/>
              <a:gd name="T19" fmla="*/ 2147483647 h 519"/>
              <a:gd name="T20" fmla="*/ 2147483647 w 712"/>
              <a:gd name="T21" fmla="*/ 2147483647 h 519"/>
              <a:gd name="T22" fmla="*/ 2147483647 w 712"/>
              <a:gd name="T23" fmla="*/ 2147483647 h 519"/>
              <a:gd name="T24" fmla="*/ 2147483647 w 712"/>
              <a:gd name="T25" fmla="*/ 2147483647 h 519"/>
              <a:gd name="T26" fmla="*/ 2147483647 w 712"/>
              <a:gd name="T27" fmla="*/ 2147483647 h 519"/>
              <a:gd name="T28" fmla="*/ 2147483647 w 712"/>
              <a:gd name="T29" fmla="*/ 2147483647 h 519"/>
              <a:gd name="T30" fmla="*/ 2147483647 w 712"/>
              <a:gd name="T31" fmla="*/ 2147483647 h 519"/>
              <a:gd name="T32" fmla="*/ 2147483647 w 712"/>
              <a:gd name="T33" fmla="*/ 2147483647 h 519"/>
              <a:gd name="T34" fmla="*/ 2147483647 w 712"/>
              <a:gd name="T35" fmla="*/ 2147483647 h 519"/>
              <a:gd name="T36" fmla="*/ 2147483647 w 712"/>
              <a:gd name="T37" fmla="*/ 2147483647 h 519"/>
              <a:gd name="T38" fmla="*/ 2147483647 w 712"/>
              <a:gd name="T39" fmla="*/ 2147483647 h 519"/>
              <a:gd name="T40" fmla="*/ 2147483647 w 712"/>
              <a:gd name="T41" fmla="*/ 2147483647 h 519"/>
              <a:gd name="T42" fmla="*/ 2147483647 w 712"/>
              <a:gd name="T43" fmla="*/ 2147483647 h 519"/>
              <a:gd name="T44" fmla="*/ 2147483647 w 712"/>
              <a:gd name="T45" fmla="*/ 2147483647 h 519"/>
              <a:gd name="T46" fmla="*/ 2147483647 w 712"/>
              <a:gd name="T47" fmla="*/ 2147483647 h 519"/>
              <a:gd name="T48" fmla="*/ 2147483647 w 712"/>
              <a:gd name="T49" fmla="*/ 2147483647 h 519"/>
              <a:gd name="T50" fmla="*/ 0 w 712"/>
              <a:gd name="T51" fmla="*/ 2147483647 h 519"/>
              <a:gd name="T52" fmla="*/ 2147483647 w 712"/>
              <a:gd name="T53" fmla="*/ 2147483647 h 519"/>
              <a:gd name="T54" fmla="*/ 2147483647 w 712"/>
              <a:gd name="T55" fmla="*/ 2147483647 h 519"/>
              <a:gd name="T56" fmla="*/ 2147483647 w 712"/>
              <a:gd name="T57" fmla="*/ 2147483647 h 519"/>
              <a:gd name="T58" fmla="*/ 2147483647 w 712"/>
              <a:gd name="T59" fmla="*/ 2147483647 h 519"/>
              <a:gd name="T60" fmla="*/ 2147483647 w 712"/>
              <a:gd name="T61" fmla="*/ 2147483647 h 519"/>
              <a:gd name="T62" fmla="*/ 2147483647 w 712"/>
              <a:gd name="T63" fmla="*/ 2147483647 h 519"/>
              <a:gd name="T64" fmla="*/ 2147483647 w 712"/>
              <a:gd name="T65" fmla="*/ 2147483647 h 519"/>
              <a:gd name="T66" fmla="*/ 2147483647 w 712"/>
              <a:gd name="T67" fmla="*/ 2147483647 h 519"/>
              <a:gd name="T68" fmla="*/ 2147483647 w 712"/>
              <a:gd name="T69" fmla="*/ 2147483647 h 519"/>
              <a:gd name="T70" fmla="*/ 2147483647 w 712"/>
              <a:gd name="T71" fmla="*/ 2147483647 h 519"/>
              <a:gd name="T72" fmla="*/ 2147483647 w 712"/>
              <a:gd name="T73" fmla="*/ 2147483647 h 519"/>
              <a:gd name="T74" fmla="*/ 2147483647 w 712"/>
              <a:gd name="T75" fmla="*/ 2147483647 h 519"/>
              <a:gd name="T76" fmla="*/ 2147483647 w 712"/>
              <a:gd name="T77" fmla="*/ 2147483647 h 519"/>
              <a:gd name="T78" fmla="*/ 2147483647 w 712"/>
              <a:gd name="T79" fmla="*/ 2147483647 h 519"/>
              <a:gd name="T80" fmla="*/ 2147483647 w 712"/>
              <a:gd name="T81" fmla="*/ 2147483647 h 519"/>
              <a:gd name="T82" fmla="*/ 2147483647 w 712"/>
              <a:gd name="T83" fmla="*/ 2147483647 h 519"/>
              <a:gd name="T84" fmla="*/ 2147483647 w 712"/>
              <a:gd name="T85" fmla="*/ 2147483647 h 519"/>
              <a:gd name="T86" fmla="*/ 2147483647 w 712"/>
              <a:gd name="T87" fmla="*/ 2147483647 h 519"/>
              <a:gd name="T88" fmla="*/ 2147483647 w 712"/>
              <a:gd name="T89" fmla="*/ 2147483647 h 519"/>
              <a:gd name="T90" fmla="*/ 2147483647 w 712"/>
              <a:gd name="T91" fmla="*/ 2147483647 h 519"/>
              <a:gd name="T92" fmla="*/ 2147483647 w 712"/>
              <a:gd name="T93" fmla="*/ 2147483647 h 519"/>
              <a:gd name="T94" fmla="*/ 2147483647 w 712"/>
              <a:gd name="T95" fmla="*/ 2147483647 h 519"/>
              <a:gd name="T96" fmla="*/ 2147483647 w 712"/>
              <a:gd name="T97" fmla="*/ 0 h 519"/>
              <a:gd name="T98" fmla="*/ 2147483647 w 712"/>
              <a:gd name="T99" fmla="*/ 0 h 519"/>
              <a:gd name="T100" fmla="*/ 2147483647 w 712"/>
              <a:gd name="T101" fmla="*/ 0 h 519"/>
              <a:gd name="T102" fmla="*/ 2147483647 w 712"/>
              <a:gd name="T103" fmla="*/ 2147483647 h 519"/>
              <a:gd name="T104" fmla="*/ 2147483647 w 712"/>
              <a:gd name="T105" fmla="*/ 2147483647 h 519"/>
              <a:gd name="T106" fmla="*/ 2147483647 w 712"/>
              <a:gd name="T107" fmla="*/ 2147483647 h 519"/>
              <a:gd name="T108" fmla="*/ 2147483647 w 712"/>
              <a:gd name="T109" fmla="*/ 2147483647 h 519"/>
              <a:gd name="T110" fmla="*/ 2147483647 w 712"/>
              <a:gd name="T111" fmla="*/ 2147483647 h 5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2"/>
              <a:gd name="T169" fmla="*/ 0 h 519"/>
              <a:gd name="T170" fmla="*/ 712 w 712"/>
              <a:gd name="T171" fmla="*/ 519 h 5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2" h="519">
                <a:moveTo>
                  <a:pt x="674" y="63"/>
                </a:moveTo>
                <a:lnTo>
                  <a:pt x="661" y="76"/>
                </a:lnTo>
                <a:lnTo>
                  <a:pt x="648" y="101"/>
                </a:lnTo>
                <a:lnTo>
                  <a:pt x="623" y="127"/>
                </a:lnTo>
                <a:lnTo>
                  <a:pt x="585" y="152"/>
                </a:lnTo>
                <a:lnTo>
                  <a:pt x="547" y="177"/>
                </a:lnTo>
                <a:lnTo>
                  <a:pt x="508" y="215"/>
                </a:lnTo>
                <a:lnTo>
                  <a:pt x="458" y="266"/>
                </a:lnTo>
                <a:lnTo>
                  <a:pt x="394" y="317"/>
                </a:lnTo>
                <a:lnTo>
                  <a:pt x="343" y="367"/>
                </a:lnTo>
                <a:lnTo>
                  <a:pt x="292" y="405"/>
                </a:lnTo>
                <a:lnTo>
                  <a:pt x="254" y="443"/>
                </a:lnTo>
                <a:lnTo>
                  <a:pt x="216" y="469"/>
                </a:lnTo>
                <a:lnTo>
                  <a:pt x="178" y="494"/>
                </a:lnTo>
                <a:lnTo>
                  <a:pt x="152" y="507"/>
                </a:lnTo>
                <a:lnTo>
                  <a:pt x="140" y="519"/>
                </a:lnTo>
                <a:lnTo>
                  <a:pt x="127" y="507"/>
                </a:lnTo>
                <a:lnTo>
                  <a:pt x="101" y="507"/>
                </a:lnTo>
                <a:lnTo>
                  <a:pt x="76" y="481"/>
                </a:lnTo>
                <a:lnTo>
                  <a:pt x="63" y="469"/>
                </a:lnTo>
                <a:lnTo>
                  <a:pt x="63" y="456"/>
                </a:lnTo>
                <a:lnTo>
                  <a:pt x="50" y="443"/>
                </a:lnTo>
                <a:lnTo>
                  <a:pt x="38" y="418"/>
                </a:lnTo>
                <a:lnTo>
                  <a:pt x="25" y="380"/>
                </a:lnTo>
                <a:lnTo>
                  <a:pt x="12" y="355"/>
                </a:lnTo>
                <a:lnTo>
                  <a:pt x="0" y="329"/>
                </a:lnTo>
                <a:lnTo>
                  <a:pt x="12" y="317"/>
                </a:lnTo>
                <a:lnTo>
                  <a:pt x="25" y="304"/>
                </a:lnTo>
                <a:lnTo>
                  <a:pt x="38" y="304"/>
                </a:lnTo>
                <a:lnTo>
                  <a:pt x="63" y="317"/>
                </a:lnTo>
                <a:lnTo>
                  <a:pt x="76" y="317"/>
                </a:lnTo>
                <a:lnTo>
                  <a:pt x="101" y="329"/>
                </a:lnTo>
                <a:lnTo>
                  <a:pt x="114" y="329"/>
                </a:lnTo>
                <a:lnTo>
                  <a:pt x="127" y="317"/>
                </a:lnTo>
                <a:lnTo>
                  <a:pt x="140" y="317"/>
                </a:lnTo>
                <a:lnTo>
                  <a:pt x="152" y="317"/>
                </a:lnTo>
                <a:lnTo>
                  <a:pt x="178" y="304"/>
                </a:lnTo>
                <a:lnTo>
                  <a:pt x="216" y="279"/>
                </a:lnTo>
                <a:lnTo>
                  <a:pt x="254" y="253"/>
                </a:lnTo>
                <a:lnTo>
                  <a:pt x="305" y="228"/>
                </a:lnTo>
                <a:lnTo>
                  <a:pt x="369" y="190"/>
                </a:lnTo>
                <a:lnTo>
                  <a:pt x="432" y="139"/>
                </a:lnTo>
                <a:lnTo>
                  <a:pt x="496" y="101"/>
                </a:lnTo>
                <a:lnTo>
                  <a:pt x="547" y="76"/>
                </a:lnTo>
                <a:lnTo>
                  <a:pt x="598" y="38"/>
                </a:lnTo>
                <a:lnTo>
                  <a:pt x="636" y="25"/>
                </a:lnTo>
                <a:lnTo>
                  <a:pt x="661" y="13"/>
                </a:lnTo>
                <a:lnTo>
                  <a:pt x="687" y="0"/>
                </a:lnTo>
                <a:lnTo>
                  <a:pt x="699" y="0"/>
                </a:lnTo>
                <a:lnTo>
                  <a:pt x="712" y="0"/>
                </a:lnTo>
                <a:lnTo>
                  <a:pt x="712" y="13"/>
                </a:lnTo>
                <a:lnTo>
                  <a:pt x="712" y="25"/>
                </a:lnTo>
                <a:lnTo>
                  <a:pt x="699" y="38"/>
                </a:lnTo>
                <a:lnTo>
                  <a:pt x="674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7" name="Freeform 47"/>
          <p:cNvSpPr/>
          <p:nvPr/>
        </p:nvSpPr>
        <p:spPr bwMode="auto">
          <a:xfrm>
            <a:off x="6229350" y="3513667"/>
            <a:ext cx="128588" cy="709084"/>
          </a:xfrm>
          <a:custGeom>
            <a:avLst/>
            <a:gdLst>
              <a:gd name="T0" fmla="*/ 2147483647 w 204"/>
              <a:gd name="T1" fmla="*/ 2147483647 h 837"/>
              <a:gd name="T2" fmla="*/ 2147483647 w 204"/>
              <a:gd name="T3" fmla="*/ 2147483647 h 837"/>
              <a:gd name="T4" fmla="*/ 2147483647 w 204"/>
              <a:gd name="T5" fmla="*/ 2147483647 h 837"/>
              <a:gd name="T6" fmla="*/ 0 w 204"/>
              <a:gd name="T7" fmla="*/ 2147483647 h 837"/>
              <a:gd name="T8" fmla="*/ 0 w 204"/>
              <a:gd name="T9" fmla="*/ 2147483647 h 837"/>
              <a:gd name="T10" fmla="*/ 0 w 204"/>
              <a:gd name="T11" fmla="*/ 2147483647 h 837"/>
              <a:gd name="T12" fmla="*/ 0 w 204"/>
              <a:gd name="T13" fmla="*/ 2147483647 h 837"/>
              <a:gd name="T14" fmla="*/ 2147483647 w 204"/>
              <a:gd name="T15" fmla="*/ 2147483647 h 837"/>
              <a:gd name="T16" fmla="*/ 2147483647 w 204"/>
              <a:gd name="T17" fmla="*/ 2147483647 h 837"/>
              <a:gd name="T18" fmla="*/ 2147483647 w 204"/>
              <a:gd name="T19" fmla="*/ 0 h 837"/>
              <a:gd name="T20" fmla="*/ 2147483647 w 204"/>
              <a:gd name="T21" fmla="*/ 0 h 837"/>
              <a:gd name="T22" fmla="*/ 2147483647 w 204"/>
              <a:gd name="T23" fmla="*/ 0 h 837"/>
              <a:gd name="T24" fmla="*/ 2147483647 w 204"/>
              <a:gd name="T25" fmla="*/ 0 h 837"/>
              <a:gd name="T26" fmla="*/ 2147483647 w 204"/>
              <a:gd name="T27" fmla="*/ 0 h 837"/>
              <a:gd name="T28" fmla="*/ 2147483647 w 204"/>
              <a:gd name="T29" fmla="*/ 2147483647 h 837"/>
              <a:gd name="T30" fmla="*/ 2147483647 w 204"/>
              <a:gd name="T31" fmla="*/ 2147483647 h 837"/>
              <a:gd name="T32" fmla="*/ 2147483647 w 204"/>
              <a:gd name="T33" fmla="*/ 2147483647 h 837"/>
              <a:gd name="T34" fmla="*/ 2147483647 w 204"/>
              <a:gd name="T35" fmla="*/ 2147483647 h 837"/>
              <a:gd name="T36" fmla="*/ 2147483647 w 204"/>
              <a:gd name="T37" fmla="*/ 2147483647 h 837"/>
              <a:gd name="T38" fmla="*/ 2147483647 w 204"/>
              <a:gd name="T39" fmla="*/ 2147483647 h 837"/>
              <a:gd name="T40" fmla="*/ 2147483647 w 204"/>
              <a:gd name="T41" fmla="*/ 2147483647 h 837"/>
              <a:gd name="T42" fmla="*/ 2147483647 w 204"/>
              <a:gd name="T43" fmla="*/ 2147483647 h 837"/>
              <a:gd name="T44" fmla="*/ 2147483647 w 204"/>
              <a:gd name="T45" fmla="*/ 2147483647 h 837"/>
              <a:gd name="T46" fmla="*/ 2147483647 w 204"/>
              <a:gd name="T47" fmla="*/ 2147483647 h 837"/>
              <a:gd name="T48" fmla="*/ 2147483647 w 204"/>
              <a:gd name="T49" fmla="*/ 2147483647 h 837"/>
              <a:gd name="T50" fmla="*/ 2147483647 w 204"/>
              <a:gd name="T51" fmla="*/ 2147483647 h 837"/>
              <a:gd name="T52" fmla="*/ 2147483647 w 204"/>
              <a:gd name="T53" fmla="*/ 2147483647 h 837"/>
              <a:gd name="T54" fmla="*/ 2147483647 w 204"/>
              <a:gd name="T55" fmla="*/ 2147483647 h 837"/>
              <a:gd name="T56" fmla="*/ 2147483647 w 204"/>
              <a:gd name="T57" fmla="*/ 2147483647 h 837"/>
              <a:gd name="T58" fmla="*/ 2147483647 w 204"/>
              <a:gd name="T59" fmla="*/ 2147483647 h 837"/>
              <a:gd name="T60" fmla="*/ 2147483647 w 204"/>
              <a:gd name="T61" fmla="*/ 2147483647 h 837"/>
              <a:gd name="T62" fmla="*/ 2147483647 w 204"/>
              <a:gd name="T63" fmla="*/ 2147483647 h 837"/>
              <a:gd name="T64" fmla="*/ 2147483647 w 204"/>
              <a:gd name="T65" fmla="*/ 2147483647 h 837"/>
              <a:gd name="T66" fmla="*/ 2147483647 w 204"/>
              <a:gd name="T67" fmla="*/ 2147483647 h 837"/>
              <a:gd name="T68" fmla="*/ 2147483647 w 204"/>
              <a:gd name="T69" fmla="*/ 2147483647 h 837"/>
              <a:gd name="T70" fmla="*/ 2147483647 w 204"/>
              <a:gd name="T71" fmla="*/ 2147483647 h 837"/>
              <a:gd name="T72" fmla="*/ 2147483647 w 204"/>
              <a:gd name="T73" fmla="*/ 2147483647 h 837"/>
              <a:gd name="T74" fmla="*/ 2147483647 w 204"/>
              <a:gd name="T75" fmla="*/ 2147483647 h 837"/>
              <a:gd name="T76" fmla="*/ 2147483647 w 204"/>
              <a:gd name="T77" fmla="*/ 2147483647 h 837"/>
              <a:gd name="T78" fmla="*/ 2147483647 w 204"/>
              <a:gd name="T79" fmla="*/ 2147483647 h 837"/>
              <a:gd name="T80" fmla="*/ 2147483647 w 204"/>
              <a:gd name="T81" fmla="*/ 2147483647 h 837"/>
              <a:gd name="T82" fmla="*/ 2147483647 w 204"/>
              <a:gd name="T83" fmla="*/ 2147483647 h 837"/>
              <a:gd name="T84" fmla="*/ 2147483647 w 204"/>
              <a:gd name="T85" fmla="*/ 2147483647 h 837"/>
              <a:gd name="T86" fmla="*/ 2147483647 w 204"/>
              <a:gd name="T87" fmla="*/ 2147483647 h 837"/>
              <a:gd name="T88" fmla="*/ 2147483647 w 204"/>
              <a:gd name="T89" fmla="*/ 2147483647 h 837"/>
              <a:gd name="T90" fmla="*/ 2147483647 w 204"/>
              <a:gd name="T91" fmla="*/ 2147483647 h 837"/>
              <a:gd name="T92" fmla="*/ 2147483647 w 204"/>
              <a:gd name="T93" fmla="*/ 2147483647 h 837"/>
              <a:gd name="T94" fmla="*/ 2147483647 w 204"/>
              <a:gd name="T95" fmla="*/ 2147483647 h 837"/>
              <a:gd name="T96" fmla="*/ 2147483647 w 204"/>
              <a:gd name="T97" fmla="*/ 2147483647 h 837"/>
              <a:gd name="T98" fmla="*/ 2147483647 w 204"/>
              <a:gd name="T99" fmla="*/ 2147483647 h 837"/>
              <a:gd name="T100" fmla="*/ 2147483647 w 204"/>
              <a:gd name="T101" fmla="*/ 2147483647 h 837"/>
              <a:gd name="T102" fmla="*/ 2147483647 w 204"/>
              <a:gd name="T103" fmla="*/ 2147483647 h 837"/>
              <a:gd name="T104" fmla="*/ 2147483647 w 204"/>
              <a:gd name="T105" fmla="*/ 2147483647 h 837"/>
              <a:gd name="T106" fmla="*/ 2147483647 w 204"/>
              <a:gd name="T107" fmla="*/ 2147483647 h 837"/>
              <a:gd name="T108" fmla="*/ 2147483647 w 204"/>
              <a:gd name="T109" fmla="*/ 2147483647 h 837"/>
              <a:gd name="T110" fmla="*/ 2147483647 w 204"/>
              <a:gd name="T111" fmla="*/ 2147483647 h 837"/>
              <a:gd name="T112" fmla="*/ 2147483647 w 204"/>
              <a:gd name="T113" fmla="*/ 2147483647 h 837"/>
              <a:gd name="T114" fmla="*/ 2147483647 w 204"/>
              <a:gd name="T115" fmla="*/ 2147483647 h 837"/>
              <a:gd name="T116" fmla="*/ 2147483647 w 204"/>
              <a:gd name="T117" fmla="*/ 2147483647 h 837"/>
              <a:gd name="T118" fmla="*/ 2147483647 w 204"/>
              <a:gd name="T119" fmla="*/ 2147483647 h 8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4"/>
              <a:gd name="T181" fmla="*/ 0 h 837"/>
              <a:gd name="T182" fmla="*/ 204 w 204"/>
              <a:gd name="T183" fmla="*/ 837 h 8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4" h="837">
                <a:moveTo>
                  <a:pt x="26" y="152"/>
                </a:moveTo>
                <a:lnTo>
                  <a:pt x="13" y="127"/>
                </a:lnTo>
                <a:lnTo>
                  <a:pt x="13" y="102"/>
                </a:lnTo>
                <a:lnTo>
                  <a:pt x="0" y="76"/>
                </a:lnTo>
                <a:lnTo>
                  <a:pt x="0" y="51"/>
                </a:lnTo>
                <a:lnTo>
                  <a:pt x="0" y="38"/>
                </a:lnTo>
                <a:lnTo>
                  <a:pt x="0" y="26"/>
                </a:lnTo>
                <a:lnTo>
                  <a:pt x="13" y="13"/>
                </a:lnTo>
                <a:lnTo>
                  <a:pt x="13" y="0"/>
                </a:lnTo>
                <a:lnTo>
                  <a:pt x="26" y="0"/>
                </a:lnTo>
                <a:lnTo>
                  <a:pt x="39" y="0"/>
                </a:lnTo>
                <a:lnTo>
                  <a:pt x="64" y="0"/>
                </a:lnTo>
                <a:lnTo>
                  <a:pt x="77" y="0"/>
                </a:lnTo>
                <a:lnTo>
                  <a:pt x="102" y="13"/>
                </a:lnTo>
                <a:lnTo>
                  <a:pt x="140" y="26"/>
                </a:lnTo>
                <a:lnTo>
                  <a:pt x="166" y="26"/>
                </a:lnTo>
                <a:lnTo>
                  <a:pt x="166" y="51"/>
                </a:lnTo>
                <a:lnTo>
                  <a:pt x="166" y="89"/>
                </a:lnTo>
                <a:lnTo>
                  <a:pt x="166" y="127"/>
                </a:lnTo>
                <a:lnTo>
                  <a:pt x="179" y="178"/>
                </a:lnTo>
                <a:lnTo>
                  <a:pt x="179" y="228"/>
                </a:lnTo>
                <a:lnTo>
                  <a:pt x="179" y="292"/>
                </a:lnTo>
                <a:lnTo>
                  <a:pt x="191" y="355"/>
                </a:lnTo>
                <a:lnTo>
                  <a:pt x="191" y="431"/>
                </a:lnTo>
                <a:lnTo>
                  <a:pt x="191" y="469"/>
                </a:lnTo>
                <a:lnTo>
                  <a:pt x="191" y="507"/>
                </a:lnTo>
                <a:lnTo>
                  <a:pt x="191" y="545"/>
                </a:lnTo>
                <a:lnTo>
                  <a:pt x="191" y="583"/>
                </a:lnTo>
                <a:lnTo>
                  <a:pt x="191" y="634"/>
                </a:lnTo>
                <a:lnTo>
                  <a:pt x="204" y="684"/>
                </a:lnTo>
                <a:lnTo>
                  <a:pt x="191" y="722"/>
                </a:lnTo>
                <a:lnTo>
                  <a:pt x="191" y="761"/>
                </a:lnTo>
                <a:lnTo>
                  <a:pt x="191" y="773"/>
                </a:lnTo>
                <a:lnTo>
                  <a:pt x="191" y="799"/>
                </a:lnTo>
                <a:lnTo>
                  <a:pt x="179" y="811"/>
                </a:lnTo>
                <a:lnTo>
                  <a:pt x="179" y="837"/>
                </a:lnTo>
                <a:lnTo>
                  <a:pt x="166" y="837"/>
                </a:lnTo>
                <a:lnTo>
                  <a:pt x="153" y="837"/>
                </a:lnTo>
                <a:lnTo>
                  <a:pt x="140" y="837"/>
                </a:lnTo>
                <a:lnTo>
                  <a:pt x="128" y="837"/>
                </a:lnTo>
                <a:lnTo>
                  <a:pt x="115" y="811"/>
                </a:lnTo>
                <a:lnTo>
                  <a:pt x="102" y="799"/>
                </a:lnTo>
                <a:lnTo>
                  <a:pt x="90" y="786"/>
                </a:lnTo>
                <a:lnTo>
                  <a:pt x="90" y="761"/>
                </a:lnTo>
                <a:lnTo>
                  <a:pt x="77" y="735"/>
                </a:lnTo>
                <a:lnTo>
                  <a:pt x="77" y="697"/>
                </a:lnTo>
                <a:lnTo>
                  <a:pt x="77" y="659"/>
                </a:lnTo>
                <a:lnTo>
                  <a:pt x="64" y="621"/>
                </a:lnTo>
                <a:lnTo>
                  <a:pt x="64" y="570"/>
                </a:lnTo>
                <a:lnTo>
                  <a:pt x="64" y="520"/>
                </a:lnTo>
                <a:lnTo>
                  <a:pt x="64" y="456"/>
                </a:lnTo>
                <a:lnTo>
                  <a:pt x="64" y="406"/>
                </a:lnTo>
                <a:lnTo>
                  <a:pt x="64" y="355"/>
                </a:lnTo>
                <a:lnTo>
                  <a:pt x="51" y="304"/>
                </a:lnTo>
                <a:lnTo>
                  <a:pt x="51" y="266"/>
                </a:lnTo>
                <a:lnTo>
                  <a:pt x="39" y="228"/>
                </a:lnTo>
                <a:lnTo>
                  <a:pt x="39" y="190"/>
                </a:lnTo>
                <a:lnTo>
                  <a:pt x="26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8" name="Freeform 48"/>
          <p:cNvSpPr/>
          <p:nvPr/>
        </p:nvSpPr>
        <p:spPr bwMode="auto">
          <a:xfrm>
            <a:off x="6302375" y="3429001"/>
            <a:ext cx="484188" cy="825500"/>
          </a:xfrm>
          <a:custGeom>
            <a:avLst/>
            <a:gdLst>
              <a:gd name="T0" fmla="*/ 2147483647 w 763"/>
              <a:gd name="T1" fmla="*/ 2147483647 h 976"/>
              <a:gd name="T2" fmla="*/ 2147483647 w 763"/>
              <a:gd name="T3" fmla="*/ 2147483647 h 976"/>
              <a:gd name="T4" fmla="*/ 2147483647 w 763"/>
              <a:gd name="T5" fmla="*/ 2147483647 h 976"/>
              <a:gd name="T6" fmla="*/ 2147483647 w 763"/>
              <a:gd name="T7" fmla="*/ 2147483647 h 976"/>
              <a:gd name="T8" fmla="*/ 2147483647 w 763"/>
              <a:gd name="T9" fmla="*/ 2147483647 h 976"/>
              <a:gd name="T10" fmla="*/ 2147483647 w 763"/>
              <a:gd name="T11" fmla="*/ 2147483647 h 976"/>
              <a:gd name="T12" fmla="*/ 2147483647 w 763"/>
              <a:gd name="T13" fmla="*/ 2147483647 h 976"/>
              <a:gd name="T14" fmla="*/ 2147483647 w 763"/>
              <a:gd name="T15" fmla="*/ 2147483647 h 976"/>
              <a:gd name="T16" fmla="*/ 2147483647 w 763"/>
              <a:gd name="T17" fmla="*/ 2147483647 h 976"/>
              <a:gd name="T18" fmla="*/ 2147483647 w 763"/>
              <a:gd name="T19" fmla="*/ 2147483647 h 976"/>
              <a:gd name="T20" fmla="*/ 2147483647 w 763"/>
              <a:gd name="T21" fmla="*/ 2147483647 h 976"/>
              <a:gd name="T22" fmla="*/ 2147483647 w 763"/>
              <a:gd name="T23" fmla="*/ 2147483647 h 976"/>
              <a:gd name="T24" fmla="*/ 2147483647 w 763"/>
              <a:gd name="T25" fmla="*/ 2147483647 h 976"/>
              <a:gd name="T26" fmla="*/ 2147483647 w 763"/>
              <a:gd name="T27" fmla="*/ 2147483647 h 976"/>
              <a:gd name="T28" fmla="*/ 2147483647 w 763"/>
              <a:gd name="T29" fmla="*/ 2147483647 h 976"/>
              <a:gd name="T30" fmla="*/ 2147483647 w 763"/>
              <a:gd name="T31" fmla="*/ 2147483647 h 976"/>
              <a:gd name="T32" fmla="*/ 0 w 763"/>
              <a:gd name="T33" fmla="*/ 2147483647 h 976"/>
              <a:gd name="T34" fmla="*/ 2147483647 w 763"/>
              <a:gd name="T35" fmla="*/ 2147483647 h 976"/>
              <a:gd name="T36" fmla="*/ 2147483647 w 763"/>
              <a:gd name="T37" fmla="*/ 2147483647 h 976"/>
              <a:gd name="T38" fmla="*/ 2147483647 w 763"/>
              <a:gd name="T39" fmla="*/ 2147483647 h 976"/>
              <a:gd name="T40" fmla="*/ 2147483647 w 763"/>
              <a:gd name="T41" fmla="*/ 2147483647 h 976"/>
              <a:gd name="T42" fmla="*/ 2147483647 w 763"/>
              <a:gd name="T43" fmla="*/ 2147483647 h 976"/>
              <a:gd name="T44" fmla="*/ 2147483647 w 763"/>
              <a:gd name="T45" fmla="*/ 2147483647 h 976"/>
              <a:gd name="T46" fmla="*/ 2147483647 w 763"/>
              <a:gd name="T47" fmla="*/ 2147483647 h 976"/>
              <a:gd name="T48" fmla="*/ 2147483647 w 763"/>
              <a:gd name="T49" fmla="*/ 2147483647 h 976"/>
              <a:gd name="T50" fmla="*/ 2147483647 w 763"/>
              <a:gd name="T51" fmla="*/ 0 h 976"/>
              <a:gd name="T52" fmla="*/ 2147483647 w 763"/>
              <a:gd name="T53" fmla="*/ 0 h 976"/>
              <a:gd name="T54" fmla="*/ 2147483647 w 763"/>
              <a:gd name="T55" fmla="*/ 2147483647 h 976"/>
              <a:gd name="T56" fmla="*/ 2147483647 w 763"/>
              <a:gd name="T57" fmla="*/ 2147483647 h 976"/>
              <a:gd name="T58" fmla="*/ 2147483647 w 763"/>
              <a:gd name="T59" fmla="*/ 2147483647 h 976"/>
              <a:gd name="T60" fmla="*/ 2147483647 w 763"/>
              <a:gd name="T61" fmla="*/ 2147483647 h 976"/>
              <a:gd name="T62" fmla="*/ 2147483647 w 763"/>
              <a:gd name="T63" fmla="*/ 2147483647 h 976"/>
              <a:gd name="T64" fmla="*/ 2147483647 w 763"/>
              <a:gd name="T65" fmla="*/ 2147483647 h 976"/>
              <a:gd name="T66" fmla="*/ 2147483647 w 763"/>
              <a:gd name="T67" fmla="*/ 2147483647 h 976"/>
              <a:gd name="T68" fmla="*/ 2147483647 w 763"/>
              <a:gd name="T69" fmla="*/ 2147483647 h 976"/>
              <a:gd name="T70" fmla="*/ 2147483647 w 763"/>
              <a:gd name="T71" fmla="*/ 2147483647 h 976"/>
              <a:gd name="T72" fmla="*/ 2147483647 w 763"/>
              <a:gd name="T73" fmla="*/ 2147483647 h 976"/>
              <a:gd name="T74" fmla="*/ 2147483647 w 763"/>
              <a:gd name="T75" fmla="*/ 2147483647 h 976"/>
              <a:gd name="T76" fmla="*/ 2147483647 w 763"/>
              <a:gd name="T77" fmla="*/ 2147483647 h 976"/>
              <a:gd name="T78" fmla="*/ 2147483647 w 763"/>
              <a:gd name="T79" fmla="*/ 2147483647 h 976"/>
              <a:gd name="T80" fmla="*/ 2147483647 w 763"/>
              <a:gd name="T81" fmla="*/ 2147483647 h 976"/>
              <a:gd name="T82" fmla="*/ 2147483647 w 763"/>
              <a:gd name="T83" fmla="*/ 2147483647 h 976"/>
              <a:gd name="T84" fmla="*/ 2147483647 w 763"/>
              <a:gd name="T85" fmla="*/ 2147483647 h 976"/>
              <a:gd name="T86" fmla="*/ 2147483647 w 763"/>
              <a:gd name="T87" fmla="*/ 2147483647 h 976"/>
              <a:gd name="T88" fmla="*/ 2147483647 w 763"/>
              <a:gd name="T89" fmla="*/ 2147483647 h 976"/>
              <a:gd name="T90" fmla="*/ 2147483647 w 763"/>
              <a:gd name="T91" fmla="*/ 2147483647 h 976"/>
              <a:gd name="T92" fmla="*/ 2147483647 w 763"/>
              <a:gd name="T93" fmla="*/ 2147483647 h 976"/>
              <a:gd name="T94" fmla="*/ 2147483647 w 763"/>
              <a:gd name="T95" fmla="*/ 2147483647 h 976"/>
              <a:gd name="T96" fmla="*/ 2147483647 w 763"/>
              <a:gd name="T97" fmla="*/ 2147483647 h 976"/>
              <a:gd name="T98" fmla="*/ 2147483647 w 763"/>
              <a:gd name="T99" fmla="*/ 2147483647 h 976"/>
              <a:gd name="T100" fmla="*/ 2147483647 w 763"/>
              <a:gd name="T101" fmla="*/ 2147483647 h 976"/>
              <a:gd name="T102" fmla="*/ 2147483647 w 763"/>
              <a:gd name="T103" fmla="*/ 2147483647 h 976"/>
              <a:gd name="T104" fmla="*/ 2147483647 w 763"/>
              <a:gd name="T105" fmla="*/ 2147483647 h 976"/>
              <a:gd name="T106" fmla="*/ 2147483647 w 763"/>
              <a:gd name="T107" fmla="*/ 2147483647 h 976"/>
              <a:gd name="T108" fmla="*/ 2147483647 w 763"/>
              <a:gd name="T109" fmla="*/ 2147483647 h 976"/>
              <a:gd name="T110" fmla="*/ 2147483647 w 763"/>
              <a:gd name="T111" fmla="*/ 2147483647 h 976"/>
              <a:gd name="T112" fmla="*/ 2147483647 w 763"/>
              <a:gd name="T113" fmla="*/ 2147483647 h 9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63"/>
              <a:gd name="T172" fmla="*/ 0 h 976"/>
              <a:gd name="T173" fmla="*/ 763 w 763"/>
              <a:gd name="T174" fmla="*/ 976 h 97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63" h="976">
                <a:moveTo>
                  <a:pt x="534" y="697"/>
                </a:moveTo>
                <a:lnTo>
                  <a:pt x="534" y="684"/>
                </a:lnTo>
                <a:lnTo>
                  <a:pt x="534" y="671"/>
                </a:lnTo>
                <a:lnTo>
                  <a:pt x="547" y="646"/>
                </a:lnTo>
                <a:lnTo>
                  <a:pt x="547" y="621"/>
                </a:lnTo>
                <a:lnTo>
                  <a:pt x="547" y="583"/>
                </a:lnTo>
                <a:lnTo>
                  <a:pt x="560" y="532"/>
                </a:lnTo>
                <a:lnTo>
                  <a:pt x="560" y="481"/>
                </a:lnTo>
                <a:lnTo>
                  <a:pt x="560" y="431"/>
                </a:lnTo>
                <a:lnTo>
                  <a:pt x="560" y="367"/>
                </a:lnTo>
                <a:lnTo>
                  <a:pt x="560" y="317"/>
                </a:lnTo>
                <a:lnTo>
                  <a:pt x="560" y="266"/>
                </a:lnTo>
                <a:lnTo>
                  <a:pt x="547" y="228"/>
                </a:lnTo>
                <a:lnTo>
                  <a:pt x="547" y="203"/>
                </a:lnTo>
                <a:lnTo>
                  <a:pt x="534" y="177"/>
                </a:lnTo>
                <a:lnTo>
                  <a:pt x="522" y="152"/>
                </a:lnTo>
                <a:lnTo>
                  <a:pt x="509" y="139"/>
                </a:lnTo>
                <a:lnTo>
                  <a:pt x="496" y="139"/>
                </a:lnTo>
                <a:lnTo>
                  <a:pt x="471" y="139"/>
                </a:lnTo>
                <a:lnTo>
                  <a:pt x="458" y="139"/>
                </a:lnTo>
                <a:lnTo>
                  <a:pt x="433" y="139"/>
                </a:lnTo>
                <a:lnTo>
                  <a:pt x="407" y="152"/>
                </a:lnTo>
                <a:lnTo>
                  <a:pt x="382" y="152"/>
                </a:lnTo>
                <a:lnTo>
                  <a:pt x="356" y="152"/>
                </a:lnTo>
                <a:lnTo>
                  <a:pt x="318" y="165"/>
                </a:lnTo>
                <a:lnTo>
                  <a:pt x="280" y="165"/>
                </a:lnTo>
                <a:lnTo>
                  <a:pt x="242" y="177"/>
                </a:lnTo>
                <a:lnTo>
                  <a:pt x="204" y="177"/>
                </a:lnTo>
                <a:lnTo>
                  <a:pt x="153" y="190"/>
                </a:lnTo>
                <a:lnTo>
                  <a:pt x="102" y="203"/>
                </a:lnTo>
                <a:lnTo>
                  <a:pt x="51" y="215"/>
                </a:lnTo>
                <a:lnTo>
                  <a:pt x="0" y="228"/>
                </a:lnTo>
                <a:lnTo>
                  <a:pt x="0" y="127"/>
                </a:lnTo>
                <a:lnTo>
                  <a:pt x="25" y="127"/>
                </a:lnTo>
                <a:lnTo>
                  <a:pt x="51" y="127"/>
                </a:lnTo>
                <a:lnTo>
                  <a:pt x="89" y="114"/>
                </a:lnTo>
                <a:lnTo>
                  <a:pt x="127" y="114"/>
                </a:lnTo>
                <a:lnTo>
                  <a:pt x="178" y="101"/>
                </a:lnTo>
                <a:lnTo>
                  <a:pt x="229" y="89"/>
                </a:lnTo>
                <a:lnTo>
                  <a:pt x="280" y="89"/>
                </a:lnTo>
                <a:lnTo>
                  <a:pt x="343" y="76"/>
                </a:lnTo>
                <a:lnTo>
                  <a:pt x="369" y="76"/>
                </a:lnTo>
                <a:lnTo>
                  <a:pt x="394" y="63"/>
                </a:lnTo>
                <a:lnTo>
                  <a:pt x="420" y="63"/>
                </a:lnTo>
                <a:lnTo>
                  <a:pt x="445" y="51"/>
                </a:lnTo>
                <a:lnTo>
                  <a:pt x="458" y="51"/>
                </a:lnTo>
                <a:lnTo>
                  <a:pt x="471" y="38"/>
                </a:lnTo>
                <a:lnTo>
                  <a:pt x="483" y="25"/>
                </a:lnTo>
                <a:lnTo>
                  <a:pt x="496" y="25"/>
                </a:lnTo>
                <a:lnTo>
                  <a:pt x="509" y="13"/>
                </a:lnTo>
                <a:lnTo>
                  <a:pt x="522" y="0"/>
                </a:lnTo>
                <a:lnTo>
                  <a:pt x="547" y="0"/>
                </a:lnTo>
                <a:lnTo>
                  <a:pt x="560" y="0"/>
                </a:lnTo>
                <a:lnTo>
                  <a:pt x="585" y="13"/>
                </a:lnTo>
                <a:lnTo>
                  <a:pt x="611" y="25"/>
                </a:lnTo>
                <a:lnTo>
                  <a:pt x="649" y="38"/>
                </a:lnTo>
                <a:lnTo>
                  <a:pt x="687" y="63"/>
                </a:lnTo>
                <a:lnTo>
                  <a:pt x="712" y="76"/>
                </a:lnTo>
                <a:lnTo>
                  <a:pt x="725" y="101"/>
                </a:lnTo>
                <a:lnTo>
                  <a:pt x="738" y="114"/>
                </a:lnTo>
                <a:lnTo>
                  <a:pt x="751" y="127"/>
                </a:lnTo>
                <a:lnTo>
                  <a:pt x="751" y="139"/>
                </a:lnTo>
                <a:lnTo>
                  <a:pt x="763" y="139"/>
                </a:lnTo>
                <a:lnTo>
                  <a:pt x="763" y="152"/>
                </a:lnTo>
                <a:lnTo>
                  <a:pt x="751" y="190"/>
                </a:lnTo>
                <a:lnTo>
                  <a:pt x="738" y="203"/>
                </a:lnTo>
                <a:lnTo>
                  <a:pt x="725" y="215"/>
                </a:lnTo>
                <a:lnTo>
                  <a:pt x="712" y="215"/>
                </a:lnTo>
                <a:lnTo>
                  <a:pt x="712" y="241"/>
                </a:lnTo>
                <a:lnTo>
                  <a:pt x="700" y="266"/>
                </a:lnTo>
                <a:lnTo>
                  <a:pt x="700" y="291"/>
                </a:lnTo>
                <a:lnTo>
                  <a:pt x="687" y="342"/>
                </a:lnTo>
                <a:lnTo>
                  <a:pt x="687" y="393"/>
                </a:lnTo>
                <a:lnTo>
                  <a:pt x="687" y="443"/>
                </a:lnTo>
                <a:lnTo>
                  <a:pt x="687" y="519"/>
                </a:lnTo>
                <a:lnTo>
                  <a:pt x="687" y="583"/>
                </a:lnTo>
                <a:lnTo>
                  <a:pt x="674" y="646"/>
                </a:lnTo>
                <a:lnTo>
                  <a:pt x="674" y="697"/>
                </a:lnTo>
                <a:lnTo>
                  <a:pt x="674" y="747"/>
                </a:lnTo>
                <a:lnTo>
                  <a:pt x="662" y="785"/>
                </a:lnTo>
                <a:lnTo>
                  <a:pt x="662" y="823"/>
                </a:lnTo>
                <a:lnTo>
                  <a:pt x="649" y="849"/>
                </a:lnTo>
                <a:lnTo>
                  <a:pt x="649" y="874"/>
                </a:lnTo>
                <a:lnTo>
                  <a:pt x="623" y="912"/>
                </a:lnTo>
                <a:lnTo>
                  <a:pt x="598" y="938"/>
                </a:lnTo>
                <a:lnTo>
                  <a:pt x="585" y="963"/>
                </a:lnTo>
                <a:lnTo>
                  <a:pt x="560" y="976"/>
                </a:lnTo>
                <a:lnTo>
                  <a:pt x="547" y="976"/>
                </a:lnTo>
                <a:lnTo>
                  <a:pt x="534" y="963"/>
                </a:lnTo>
                <a:lnTo>
                  <a:pt x="534" y="938"/>
                </a:lnTo>
                <a:lnTo>
                  <a:pt x="534" y="925"/>
                </a:lnTo>
                <a:lnTo>
                  <a:pt x="534" y="912"/>
                </a:lnTo>
                <a:lnTo>
                  <a:pt x="522" y="887"/>
                </a:lnTo>
                <a:lnTo>
                  <a:pt x="522" y="862"/>
                </a:lnTo>
                <a:lnTo>
                  <a:pt x="509" y="836"/>
                </a:lnTo>
                <a:lnTo>
                  <a:pt x="496" y="811"/>
                </a:lnTo>
                <a:lnTo>
                  <a:pt x="483" y="785"/>
                </a:lnTo>
                <a:lnTo>
                  <a:pt x="458" y="760"/>
                </a:lnTo>
                <a:lnTo>
                  <a:pt x="433" y="722"/>
                </a:lnTo>
                <a:lnTo>
                  <a:pt x="407" y="697"/>
                </a:lnTo>
                <a:lnTo>
                  <a:pt x="433" y="697"/>
                </a:lnTo>
                <a:lnTo>
                  <a:pt x="458" y="697"/>
                </a:lnTo>
                <a:lnTo>
                  <a:pt x="483" y="697"/>
                </a:lnTo>
                <a:lnTo>
                  <a:pt x="496" y="697"/>
                </a:lnTo>
                <a:lnTo>
                  <a:pt x="509" y="697"/>
                </a:lnTo>
                <a:lnTo>
                  <a:pt x="522" y="697"/>
                </a:lnTo>
                <a:lnTo>
                  <a:pt x="534" y="69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9" name="Freeform 49"/>
          <p:cNvSpPr/>
          <p:nvPr/>
        </p:nvSpPr>
        <p:spPr bwMode="auto">
          <a:xfrm>
            <a:off x="6302376" y="3708400"/>
            <a:ext cx="282575" cy="118533"/>
          </a:xfrm>
          <a:custGeom>
            <a:avLst/>
            <a:gdLst>
              <a:gd name="T0" fmla="*/ 0 w 445"/>
              <a:gd name="T1" fmla="*/ 2147483647 h 140"/>
              <a:gd name="T2" fmla="*/ 2147483647 w 445"/>
              <a:gd name="T3" fmla="*/ 2147483647 h 140"/>
              <a:gd name="T4" fmla="*/ 2147483647 w 445"/>
              <a:gd name="T5" fmla="*/ 2147483647 h 140"/>
              <a:gd name="T6" fmla="*/ 2147483647 w 445"/>
              <a:gd name="T7" fmla="*/ 2147483647 h 140"/>
              <a:gd name="T8" fmla="*/ 2147483647 w 445"/>
              <a:gd name="T9" fmla="*/ 2147483647 h 140"/>
              <a:gd name="T10" fmla="*/ 2147483647 w 445"/>
              <a:gd name="T11" fmla="*/ 2147483647 h 140"/>
              <a:gd name="T12" fmla="*/ 2147483647 w 445"/>
              <a:gd name="T13" fmla="*/ 2147483647 h 140"/>
              <a:gd name="T14" fmla="*/ 2147483647 w 445"/>
              <a:gd name="T15" fmla="*/ 2147483647 h 140"/>
              <a:gd name="T16" fmla="*/ 2147483647 w 445"/>
              <a:gd name="T17" fmla="*/ 0 h 140"/>
              <a:gd name="T18" fmla="*/ 2147483647 w 445"/>
              <a:gd name="T19" fmla="*/ 0 h 140"/>
              <a:gd name="T20" fmla="*/ 2147483647 w 445"/>
              <a:gd name="T21" fmla="*/ 2147483647 h 140"/>
              <a:gd name="T22" fmla="*/ 2147483647 w 445"/>
              <a:gd name="T23" fmla="*/ 2147483647 h 140"/>
              <a:gd name="T24" fmla="*/ 2147483647 w 445"/>
              <a:gd name="T25" fmla="*/ 2147483647 h 140"/>
              <a:gd name="T26" fmla="*/ 2147483647 w 445"/>
              <a:gd name="T27" fmla="*/ 2147483647 h 140"/>
              <a:gd name="T28" fmla="*/ 2147483647 w 445"/>
              <a:gd name="T29" fmla="*/ 2147483647 h 140"/>
              <a:gd name="T30" fmla="*/ 2147483647 w 445"/>
              <a:gd name="T31" fmla="*/ 2147483647 h 140"/>
              <a:gd name="T32" fmla="*/ 2147483647 w 445"/>
              <a:gd name="T33" fmla="*/ 2147483647 h 140"/>
              <a:gd name="T34" fmla="*/ 2147483647 w 445"/>
              <a:gd name="T35" fmla="*/ 2147483647 h 140"/>
              <a:gd name="T36" fmla="*/ 2147483647 w 445"/>
              <a:gd name="T37" fmla="*/ 2147483647 h 140"/>
              <a:gd name="T38" fmla="*/ 2147483647 w 445"/>
              <a:gd name="T39" fmla="*/ 2147483647 h 140"/>
              <a:gd name="T40" fmla="*/ 2147483647 w 445"/>
              <a:gd name="T41" fmla="*/ 2147483647 h 140"/>
              <a:gd name="T42" fmla="*/ 2147483647 w 445"/>
              <a:gd name="T43" fmla="*/ 2147483647 h 140"/>
              <a:gd name="T44" fmla="*/ 2147483647 w 445"/>
              <a:gd name="T45" fmla="*/ 2147483647 h 140"/>
              <a:gd name="T46" fmla="*/ 2147483647 w 445"/>
              <a:gd name="T47" fmla="*/ 2147483647 h 140"/>
              <a:gd name="T48" fmla="*/ 2147483647 w 445"/>
              <a:gd name="T49" fmla="*/ 2147483647 h 140"/>
              <a:gd name="T50" fmla="*/ 2147483647 w 445"/>
              <a:gd name="T51" fmla="*/ 2147483647 h 140"/>
              <a:gd name="T52" fmla="*/ 2147483647 w 445"/>
              <a:gd name="T53" fmla="*/ 2147483647 h 140"/>
              <a:gd name="T54" fmla="*/ 2147483647 w 445"/>
              <a:gd name="T55" fmla="*/ 2147483647 h 140"/>
              <a:gd name="T56" fmla="*/ 2147483647 w 445"/>
              <a:gd name="T57" fmla="*/ 2147483647 h 140"/>
              <a:gd name="T58" fmla="*/ 2147483647 w 445"/>
              <a:gd name="T59" fmla="*/ 2147483647 h 140"/>
              <a:gd name="T60" fmla="*/ 2147483647 w 445"/>
              <a:gd name="T61" fmla="*/ 2147483647 h 140"/>
              <a:gd name="T62" fmla="*/ 2147483647 w 445"/>
              <a:gd name="T63" fmla="*/ 2147483647 h 140"/>
              <a:gd name="T64" fmla="*/ 0 w 445"/>
              <a:gd name="T65" fmla="*/ 2147483647 h 140"/>
              <a:gd name="T66" fmla="*/ 0 w 445"/>
              <a:gd name="T67" fmla="*/ 2147483647 h 140"/>
              <a:gd name="T68" fmla="*/ 0 w 445"/>
              <a:gd name="T69" fmla="*/ 2147483647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45"/>
              <a:gd name="T106" fmla="*/ 0 h 140"/>
              <a:gd name="T107" fmla="*/ 445 w 445"/>
              <a:gd name="T108" fmla="*/ 140 h 1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45" h="140">
                <a:moveTo>
                  <a:pt x="0" y="64"/>
                </a:moveTo>
                <a:lnTo>
                  <a:pt x="51" y="64"/>
                </a:lnTo>
                <a:lnTo>
                  <a:pt x="114" y="51"/>
                </a:lnTo>
                <a:lnTo>
                  <a:pt x="165" y="38"/>
                </a:lnTo>
                <a:lnTo>
                  <a:pt x="204" y="26"/>
                </a:lnTo>
                <a:lnTo>
                  <a:pt x="254" y="26"/>
                </a:lnTo>
                <a:lnTo>
                  <a:pt x="280" y="13"/>
                </a:lnTo>
                <a:lnTo>
                  <a:pt x="305" y="13"/>
                </a:lnTo>
                <a:lnTo>
                  <a:pt x="331" y="0"/>
                </a:lnTo>
                <a:lnTo>
                  <a:pt x="343" y="0"/>
                </a:lnTo>
                <a:lnTo>
                  <a:pt x="356" y="13"/>
                </a:lnTo>
                <a:lnTo>
                  <a:pt x="369" y="13"/>
                </a:lnTo>
                <a:lnTo>
                  <a:pt x="394" y="13"/>
                </a:lnTo>
                <a:lnTo>
                  <a:pt x="420" y="26"/>
                </a:lnTo>
                <a:lnTo>
                  <a:pt x="433" y="38"/>
                </a:lnTo>
                <a:lnTo>
                  <a:pt x="445" y="38"/>
                </a:lnTo>
                <a:lnTo>
                  <a:pt x="445" y="51"/>
                </a:lnTo>
                <a:lnTo>
                  <a:pt x="433" y="64"/>
                </a:lnTo>
                <a:lnTo>
                  <a:pt x="420" y="76"/>
                </a:lnTo>
                <a:lnTo>
                  <a:pt x="407" y="76"/>
                </a:lnTo>
                <a:lnTo>
                  <a:pt x="382" y="89"/>
                </a:lnTo>
                <a:lnTo>
                  <a:pt x="369" y="102"/>
                </a:lnTo>
                <a:lnTo>
                  <a:pt x="343" y="102"/>
                </a:lnTo>
                <a:lnTo>
                  <a:pt x="305" y="114"/>
                </a:lnTo>
                <a:lnTo>
                  <a:pt x="280" y="127"/>
                </a:lnTo>
                <a:lnTo>
                  <a:pt x="242" y="127"/>
                </a:lnTo>
                <a:lnTo>
                  <a:pt x="204" y="127"/>
                </a:lnTo>
                <a:lnTo>
                  <a:pt x="153" y="140"/>
                </a:lnTo>
                <a:lnTo>
                  <a:pt x="102" y="140"/>
                </a:lnTo>
                <a:lnTo>
                  <a:pt x="51" y="140"/>
                </a:lnTo>
                <a:lnTo>
                  <a:pt x="0" y="140"/>
                </a:lnTo>
                <a:lnTo>
                  <a:pt x="0" y="6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50" name="Freeform 50"/>
          <p:cNvSpPr/>
          <p:nvPr/>
        </p:nvSpPr>
        <p:spPr bwMode="auto">
          <a:xfrm>
            <a:off x="6318251" y="3964518"/>
            <a:ext cx="322263" cy="118533"/>
          </a:xfrm>
          <a:custGeom>
            <a:avLst/>
            <a:gdLst>
              <a:gd name="T0" fmla="*/ 2147483647 w 509"/>
              <a:gd name="T1" fmla="*/ 2147483647 h 140"/>
              <a:gd name="T2" fmla="*/ 2147483647 w 509"/>
              <a:gd name="T3" fmla="*/ 2147483647 h 140"/>
              <a:gd name="T4" fmla="*/ 2147483647 w 509"/>
              <a:gd name="T5" fmla="*/ 2147483647 h 140"/>
              <a:gd name="T6" fmla="*/ 2147483647 w 509"/>
              <a:gd name="T7" fmla="*/ 2147483647 h 140"/>
              <a:gd name="T8" fmla="*/ 2147483647 w 509"/>
              <a:gd name="T9" fmla="*/ 2147483647 h 140"/>
              <a:gd name="T10" fmla="*/ 2147483647 w 509"/>
              <a:gd name="T11" fmla="*/ 2147483647 h 140"/>
              <a:gd name="T12" fmla="*/ 2147483647 w 509"/>
              <a:gd name="T13" fmla="*/ 0 h 140"/>
              <a:gd name="T14" fmla="*/ 2147483647 w 509"/>
              <a:gd name="T15" fmla="*/ 2147483647 h 140"/>
              <a:gd name="T16" fmla="*/ 2147483647 w 509"/>
              <a:gd name="T17" fmla="*/ 2147483647 h 140"/>
              <a:gd name="T18" fmla="*/ 2147483647 w 509"/>
              <a:gd name="T19" fmla="*/ 2147483647 h 140"/>
              <a:gd name="T20" fmla="*/ 2147483647 w 509"/>
              <a:gd name="T21" fmla="*/ 2147483647 h 140"/>
              <a:gd name="T22" fmla="*/ 2147483647 w 509"/>
              <a:gd name="T23" fmla="*/ 2147483647 h 140"/>
              <a:gd name="T24" fmla="*/ 2147483647 w 509"/>
              <a:gd name="T25" fmla="*/ 2147483647 h 140"/>
              <a:gd name="T26" fmla="*/ 2147483647 w 509"/>
              <a:gd name="T27" fmla="*/ 2147483647 h 140"/>
              <a:gd name="T28" fmla="*/ 2147483647 w 509"/>
              <a:gd name="T29" fmla="*/ 2147483647 h 140"/>
              <a:gd name="T30" fmla="*/ 0 w 509"/>
              <a:gd name="T31" fmla="*/ 2147483647 h 140"/>
              <a:gd name="T32" fmla="*/ 0 w 509"/>
              <a:gd name="T33" fmla="*/ 2147483647 h 140"/>
              <a:gd name="T34" fmla="*/ 2147483647 w 509"/>
              <a:gd name="T35" fmla="*/ 2147483647 h 140"/>
              <a:gd name="T36" fmla="*/ 2147483647 w 509"/>
              <a:gd name="T37" fmla="*/ 2147483647 h 140"/>
              <a:gd name="T38" fmla="*/ 2147483647 w 509"/>
              <a:gd name="T39" fmla="*/ 2147483647 h 140"/>
              <a:gd name="T40" fmla="*/ 2147483647 w 509"/>
              <a:gd name="T41" fmla="*/ 2147483647 h 140"/>
              <a:gd name="T42" fmla="*/ 2147483647 w 509"/>
              <a:gd name="T43" fmla="*/ 2147483647 h 1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09"/>
              <a:gd name="T67" fmla="*/ 0 h 140"/>
              <a:gd name="T68" fmla="*/ 509 w 509"/>
              <a:gd name="T69" fmla="*/ 140 h 14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09" h="140">
                <a:moveTo>
                  <a:pt x="191" y="26"/>
                </a:moveTo>
                <a:lnTo>
                  <a:pt x="217" y="26"/>
                </a:lnTo>
                <a:lnTo>
                  <a:pt x="242" y="13"/>
                </a:lnTo>
                <a:lnTo>
                  <a:pt x="268" y="13"/>
                </a:lnTo>
                <a:lnTo>
                  <a:pt x="293" y="13"/>
                </a:lnTo>
                <a:lnTo>
                  <a:pt x="318" y="13"/>
                </a:lnTo>
                <a:lnTo>
                  <a:pt x="357" y="0"/>
                </a:lnTo>
                <a:lnTo>
                  <a:pt x="369" y="13"/>
                </a:lnTo>
                <a:lnTo>
                  <a:pt x="382" y="13"/>
                </a:lnTo>
                <a:lnTo>
                  <a:pt x="395" y="13"/>
                </a:lnTo>
                <a:lnTo>
                  <a:pt x="408" y="26"/>
                </a:lnTo>
                <a:lnTo>
                  <a:pt x="433" y="38"/>
                </a:lnTo>
                <a:lnTo>
                  <a:pt x="458" y="64"/>
                </a:lnTo>
                <a:lnTo>
                  <a:pt x="484" y="76"/>
                </a:lnTo>
                <a:lnTo>
                  <a:pt x="509" y="102"/>
                </a:lnTo>
                <a:lnTo>
                  <a:pt x="0" y="140"/>
                </a:lnTo>
                <a:lnTo>
                  <a:pt x="0" y="64"/>
                </a:lnTo>
                <a:lnTo>
                  <a:pt x="51" y="51"/>
                </a:lnTo>
                <a:lnTo>
                  <a:pt x="89" y="38"/>
                </a:lnTo>
                <a:lnTo>
                  <a:pt x="140" y="38"/>
                </a:lnTo>
                <a:lnTo>
                  <a:pt x="191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51" name="Freeform 51"/>
          <p:cNvSpPr/>
          <p:nvPr/>
        </p:nvSpPr>
        <p:spPr bwMode="auto">
          <a:xfrm>
            <a:off x="6318251" y="2978151"/>
            <a:ext cx="144463" cy="234949"/>
          </a:xfrm>
          <a:custGeom>
            <a:avLst/>
            <a:gdLst>
              <a:gd name="T0" fmla="*/ 0 w 229"/>
              <a:gd name="T1" fmla="*/ 0 h 278"/>
              <a:gd name="T2" fmla="*/ 2147483647 w 229"/>
              <a:gd name="T3" fmla="*/ 0 h 278"/>
              <a:gd name="T4" fmla="*/ 2147483647 w 229"/>
              <a:gd name="T5" fmla="*/ 2147483647 h 278"/>
              <a:gd name="T6" fmla="*/ 2147483647 w 229"/>
              <a:gd name="T7" fmla="*/ 2147483647 h 278"/>
              <a:gd name="T8" fmla="*/ 2147483647 w 229"/>
              <a:gd name="T9" fmla="*/ 2147483647 h 278"/>
              <a:gd name="T10" fmla="*/ 2147483647 w 229"/>
              <a:gd name="T11" fmla="*/ 2147483647 h 278"/>
              <a:gd name="T12" fmla="*/ 2147483647 w 229"/>
              <a:gd name="T13" fmla="*/ 2147483647 h 278"/>
              <a:gd name="T14" fmla="*/ 2147483647 w 229"/>
              <a:gd name="T15" fmla="*/ 2147483647 h 278"/>
              <a:gd name="T16" fmla="*/ 2147483647 w 229"/>
              <a:gd name="T17" fmla="*/ 2147483647 h 278"/>
              <a:gd name="T18" fmla="*/ 2147483647 w 229"/>
              <a:gd name="T19" fmla="*/ 2147483647 h 278"/>
              <a:gd name="T20" fmla="*/ 2147483647 w 229"/>
              <a:gd name="T21" fmla="*/ 2147483647 h 278"/>
              <a:gd name="T22" fmla="*/ 2147483647 w 229"/>
              <a:gd name="T23" fmla="*/ 2147483647 h 278"/>
              <a:gd name="T24" fmla="*/ 2147483647 w 229"/>
              <a:gd name="T25" fmla="*/ 2147483647 h 278"/>
              <a:gd name="T26" fmla="*/ 2147483647 w 229"/>
              <a:gd name="T27" fmla="*/ 2147483647 h 278"/>
              <a:gd name="T28" fmla="*/ 2147483647 w 229"/>
              <a:gd name="T29" fmla="*/ 2147483647 h 278"/>
              <a:gd name="T30" fmla="*/ 2147483647 w 229"/>
              <a:gd name="T31" fmla="*/ 2147483647 h 278"/>
              <a:gd name="T32" fmla="*/ 2147483647 w 229"/>
              <a:gd name="T33" fmla="*/ 2147483647 h 278"/>
              <a:gd name="T34" fmla="*/ 2147483647 w 229"/>
              <a:gd name="T35" fmla="*/ 2147483647 h 278"/>
              <a:gd name="T36" fmla="*/ 2147483647 w 229"/>
              <a:gd name="T37" fmla="*/ 2147483647 h 278"/>
              <a:gd name="T38" fmla="*/ 2147483647 w 229"/>
              <a:gd name="T39" fmla="*/ 2147483647 h 278"/>
              <a:gd name="T40" fmla="*/ 2147483647 w 229"/>
              <a:gd name="T41" fmla="*/ 2147483647 h 278"/>
              <a:gd name="T42" fmla="*/ 2147483647 w 229"/>
              <a:gd name="T43" fmla="*/ 2147483647 h 278"/>
              <a:gd name="T44" fmla="*/ 2147483647 w 229"/>
              <a:gd name="T45" fmla="*/ 2147483647 h 278"/>
              <a:gd name="T46" fmla="*/ 2147483647 w 229"/>
              <a:gd name="T47" fmla="*/ 2147483647 h 278"/>
              <a:gd name="T48" fmla="*/ 2147483647 w 229"/>
              <a:gd name="T49" fmla="*/ 2147483647 h 278"/>
              <a:gd name="T50" fmla="*/ 2147483647 w 229"/>
              <a:gd name="T51" fmla="*/ 2147483647 h 278"/>
              <a:gd name="T52" fmla="*/ 2147483647 w 229"/>
              <a:gd name="T53" fmla="*/ 2147483647 h 278"/>
              <a:gd name="T54" fmla="*/ 2147483647 w 229"/>
              <a:gd name="T55" fmla="*/ 2147483647 h 278"/>
              <a:gd name="T56" fmla="*/ 0 w 229"/>
              <a:gd name="T57" fmla="*/ 0 h 278"/>
              <a:gd name="T58" fmla="*/ 0 w 229"/>
              <a:gd name="T59" fmla="*/ 0 h 27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29"/>
              <a:gd name="T91" fmla="*/ 0 h 278"/>
              <a:gd name="T92" fmla="*/ 229 w 229"/>
              <a:gd name="T93" fmla="*/ 278 h 27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29" h="278">
                <a:moveTo>
                  <a:pt x="0" y="0"/>
                </a:moveTo>
                <a:lnTo>
                  <a:pt x="39" y="0"/>
                </a:lnTo>
                <a:lnTo>
                  <a:pt x="77" y="12"/>
                </a:lnTo>
                <a:lnTo>
                  <a:pt x="115" y="12"/>
                </a:lnTo>
                <a:lnTo>
                  <a:pt x="140" y="25"/>
                </a:lnTo>
                <a:lnTo>
                  <a:pt x="166" y="38"/>
                </a:lnTo>
                <a:lnTo>
                  <a:pt x="179" y="63"/>
                </a:lnTo>
                <a:lnTo>
                  <a:pt x="204" y="88"/>
                </a:lnTo>
                <a:lnTo>
                  <a:pt x="217" y="126"/>
                </a:lnTo>
                <a:lnTo>
                  <a:pt x="229" y="164"/>
                </a:lnTo>
                <a:lnTo>
                  <a:pt x="229" y="190"/>
                </a:lnTo>
                <a:lnTo>
                  <a:pt x="229" y="228"/>
                </a:lnTo>
                <a:lnTo>
                  <a:pt x="217" y="253"/>
                </a:lnTo>
                <a:lnTo>
                  <a:pt x="204" y="266"/>
                </a:lnTo>
                <a:lnTo>
                  <a:pt x="191" y="266"/>
                </a:lnTo>
                <a:lnTo>
                  <a:pt x="179" y="278"/>
                </a:lnTo>
                <a:lnTo>
                  <a:pt x="166" y="278"/>
                </a:lnTo>
                <a:lnTo>
                  <a:pt x="153" y="266"/>
                </a:lnTo>
                <a:lnTo>
                  <a:pt x="140" y="266"/>
                </a:lnTo>
                <a:lnTo>
                  <a:pt x="128" y="253"/>
                </a:lnTo>
                <a:lnTo>
                  <a:pt x="115" y="240"/>
                </a:lnTo>
                <a:lnTo>
                  <a:pt x="102" y="228"/>
                </a:lnTo>
                <a:lnTo>
                  <a:pt x="89" y="202"/>
                </a:lnTo>
                <a:lnTo>
                  <a:pt x="77" y="177"/>
                </a:lnTo>
                <a:lnTo>
                  <a:pt x="64" y="152"/>
                </a:lnTo>
                <a:lnTo>
                  <a:pt x="51" y="126"/>
                </a:lnTo>
                <a:lnTo>
                  <a:pt x="26" y="88"/>
                </a:lnTo>
                <a:lnTo>
                  <a:pt x="13" y="5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52" name="Freeform 52"/>
          <p:cNvSpPr/>
          <p:nvPr/>
        </p:nvSpPr>
        <p:spPr bwMode="auto">
          <a:xfrm>
            <a:off x="6221414" y="2698751"/>
            <a:ext cx="604837" cy="205316"/>
          </a:xfrm>
          <a:custGeom>
            <a:avLst/>
            <a:gdLst>
              <a:gd name="T0" fmla="*/ 0 w 954"/>
              <a:gd name="T1" fmla="*/ 2147483647 h 241"/>
              <a:gd name="T2" fmla="*/ 2147483647 w 954"/>
              <a:gd name="T3" fmla="*/ 2147483647 h 241"/>
              <a:gd name="T4" fmla="*/ 2147483647 w 954"/>
              <a:gd name="T5" fmla="*/ 2147483647 h 241"/>
              <a:gd name="T6" fmla="*/ 2147483647 w 954"/>
              <a:gd name="T7" fmla="*/ 2147483647 h 241"/>
              <a:gd name="T8" fmla="*/ 2147483647 w 954"/>
              <a:gd name="T9" fmla="*/ 2147483647 h 241"/>
              <a:gd name="T10" fmla="*/ 2147483647 w 954"/>
              <a:gd name="T11" fmla="*/ 2147483647 h 241"/>
              <a:gd name="T12" fmla="*/ 2147483647 w 954"/>
              <a:gd name="T13" fmla="*/ 2147483647 h 241"/>
              <a:gd name="T14" fmla="*/ 2147483647 w 954"/>
              <a:gd name="T15" fmla="*/ 2147483647 h 241"/>
              <a:gd name="T16" fmla="*/ 2147483647 w 954"/>
              <a:gd name="T17" fmla="*/ 2147483647 h 241"/>
              <a:gd name="T18" fmla="*/ 2147483647 w 954"/>
              <a:gd name="T19" fmla="*/ 2147483647 h 241"/>
              <a:gd name="T20" fmla="*/ 2147483647 w 954"/>
              <a:gd name="T21" fmla="*/ 2147483647 h 241"/>
              <a:gd name="T22" fmla="*/ 2147483647 w 954"/>
              <a:gd name="T23" fmla="*/ 2147483647 h 241"/>
              <a:gd name="T24" fmla="*/ 2147483647 w 954"/>
              <a:gd name="T25" fmla="*/ 2147483647 h 241"/>
              <a:gd name="T26" fmla="*/ 2147483647 w 954"/>
              <a:gd name="T27" fmla="*/ 0 h 241"/>
              <a:gd name="T28" fmla="*/ 2147483647 w 954"/>
              <a:gd name="T29" fmla="*/ 0 h 241"/>
              <a:gd name="T30" fmla="*/ 2147483647 w 954"/>
              <a:gd name="T31" fmla="*/ 0 h 241"/>
              <a:gd name="T32" fmla="*/ 2147483647 w 954"/>
              <a:gd name="T33" fmla="*/ 0 h 241"/>
              <a:gd name="T34" fmla="*/ 2147483647 w 954"/>
              <a:gd name="T35" fmla="*/ 2147483647 h 241"/>
              <a:gd name="T36" fmla="*/ 2147483647 w 954"/>
              <a:gd name="T37" fmla="*/ 2147483647 h 241"/>
              <a:gd name="T38" fmla="*/ 2147483647 w 954"/>
              <a:gd name="T39" fmla="*/ 2147483647 h 241"/>
              <a:gd name="T40" fmla="*/ 2147483647 w 954"/>
              <a:gd name="T41" fmla="*/ 2147483647 h 241"/>
              <a:gd name="T42" fmla="*/ 2147483647 w 954"/>
              <a:gd name="T43" fmla="*/ 2147483647 h 241"/>
              <a:gd name="T44" fmla="*/ 2147483647 w 954"/>
              <a:gd name="T45" fmla="*/ 2147483647 h 241"/>
              <a:gd name="T46" fmla="*/ 2147483647 w 954"/>
              <a:gd name="T47" fmla="*/ 2147483647 h 241"/>
              <a:gd name="T48" fmla="*/ 2147483647 w 954"/>
              <a:gd name="T49" fmla="*/ 2147483647 h 241"/>
              <a:gd name="T50" fmla="*/ 2147483647 w 954"/>
              <a:gd name="T51" fmla="*/ 2147483647 h 241"/>
              <a:gd name="T52" fmla="*/ 2147483647 w 954"/>
              <a:gd name="T53" fmla="*/ 2147483647 h 241"/>
              <a:gd name="T54" fmla="*/ 2147483647 w 954"/>
              <a:gd name="T55" fmla="*/ 2147483647 h 241"/>
              <a:gd name="T56" fmla="*/ 2147483647 w 954"/>
              <a:gd name="T57" fmla="*/ 2147483647 h 241"/>
              <a:gd name="T58" fmla="*/ 2147483647 w 954"/>
              <a:gd name="T59" fmla="*/ 2147483647 h 241"/>
              <a:gd name="T60" fmla="*/ 2147483647 w 954"/>
              <a:gd name="T61" fmla="*/ 2147483647 h 241"/>
              <a:gd name="T62" fmla="*/ 2147483647 w 954"/>
              <a:gd name="T63" fmla="*/ 2147483647 h 241"/>
              <a:gd name="T64" fmla="*/ 2147483647 w 954"/>
              <a:gd name="T65" fmla="*/ 2147483647 h 241"/>
              <a:gd name="T66" fmla="*/ 2147483647 w 954"/>
              <a:gd name="T67" fmla="*/ 2147483647 h 241"/>
              <a:gd name="T68" fmla="*/ 2147483647 w 954"/>
              <a:gd name="T69" fmla="*/ 2147483647 h 241"/>
              <a:gd name="T70" fmla="*/ 2147483647 w 954"/>
              <a:gd name="T71" fmla="*/ 2147483647 h 241"/>
              <a:gd name="T72" fmla="*/ 2147483647 w 954"/>
              <a:gd name="T73" fmla="*/ 2147483647 h 241"/>
              <a:gd name="T74" fmla="*/ 2147483647 w 954"/>
              <a:gd name="T75" fmla="*/ 2147483647 h 241"/>
              <a:gd name="T76" fmla="*/ 0 w 954"/>
              <a:gd name="T77" fmla="*/ 2147483647 h 24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54"/>
              <a:gd name="T118" fmla="*/ 0 h 241"/>
              <a:gd name="T119" fmla="*/ 954 w 954"/>
              <a:gd name="T120" fmla="*/ 241 h 24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54" h="241">
                <a:moveTo>
                  <a:pt x="0" y="178"/>
                </a:moveTo>
                <a:lnTo>
                  <a:pt x="0" y="178"/>
                </a:lnTo>
                <a:lnTo>
                  <a:pt x="12" y="165"/>
                </a:lnTo>
                <a:lnTo>
                  <a:pt x="25" y="165"/>
                </a:lnTo>
                <a:lnTo>
                  <a:pt x="38" y="152"/>
                </a:lnTo>
                <a:lnTo>
                  <a:pt x="51" y="152"/>
                </a:lnTo>
                <a:lnTo>
                  <a:pt x="76" y="152"/>
                </a:lnTo>
                <a:lnTo>
                  <a:pt x="89" y="140"/>
                </a:lnTo>
                <a:lnTo>
                  <a:pt x="114" y="140"/>
                </a:lnTo>
                <a:lnTo>
                  <a:pt x="152" y="127"/>
                </a:lnTo>
                <a:lnTo>
                  <a:pt x="178" y="114"/>
                </a:lnTo>
                <a:lnTo>
                  <a:pt x="216" y="114"/>
                </a:lnTo>
                <a:lnTo>
                  <a:pt x="254" y="102"/>
                </a:lnTo>
                <a:lnTo>
                  <a:pt x="292" y="89"/>
                </a:lnTo>
                <a:lnTo>
                  <a:pt x="331" y="89"/>
                </a:lnTo>
                <a:lnTo>
                  <a:pt x="381" y="76"/>
                </a:lnTo>
                <a:lnTo>
                  <a:pt x="420" y="64"/>
                </a:lnTo>
                <a:lnTo>
                  <a:pt x="470" y="51"/>
                </a:lnTo>
                <a:lnTo>
                  <a:pt x="509" y="51"/>
                </a:lnTo>
                <a:lnTo>
                  <a:pt x="547" y="38"/>
                </a:lnTo>
                <a:lnTo>
                  <a:pt x="585" y="26"/>
                </a:lnTo>
                <a:lnTo>
                  <a:pt x="610" y="26"/>
                </a:lnTo>
                <a:lnTo>
                  <a:pt x="649" y="13"/>
                </a:lnTo>
                <a:lnTo>
                  <a:pt x="674" y="13"/>
                </a:lnTo>
                <a:lnTo>
                  <a:pt x="699" y="13"/>
                </a:lnTo>
                <a:lnTo>
                  <a:pt x="725" y="0"/>
                </a:lnTo>
                <a:lnTo>
                  <a:pt x="738" y="0"/>
                </a:lnTo>
                <a:lnTo>
                  <a:pt x="763" y="0"/>
                </a:lnTo>
                <a:lnTo>
                  <a:pt x="776" y="0"/>
                </a:lnTo>
                <a:lnTo>
                  <a:pt x="789" y="0"/>
                </a:lnTo>
                <a:lnTo>
                  <a:pt x="801" y="0"/>
                </a:lnTo>
                <a:lnTo>
                  <a:pt x="827" y="0"/>
                </a:lnTo>
                <a:lnTo>
                  <a:pt x="852" y="0"/>
                </a:lnTo>
                <a:lnTo>
                  <a:pt x="903" y="13"/>
                </a:lnTo>
                <a:lnTo>
                  <a:pt x="929" y="38"/>
                </a:lnTo>
                <a:lnTo>
                  <a:pt x="941" y="51"/>
                </a:lnTo>
                <a:lnTo>
                  <a:pt x="941" y="64"/>
                </a:lnTo>
                <a:lnTo>
                  <a:pt x="954" y="76"/>
                </a:lnTo>
                <a:lnTo>
                  <a:pt x="941" y="76"/>
                </a:lnTo>
                <a:lnTo>
                  <a:pt x="941" y="89"/>
                </a:lnTo>
                <a:lnTo>
                  <a:pt x="929" y="89"/>
                </a:lnTo>
                <a:lnTo>
                  <a:pt x="916" y="102"/>
                </a:lnTo>
                <a:lnTo>
                  <a:pt x="903" y="102"/>
                </a:lnTo>
                <a:lnTo>
                  <a:pt x="890" y="102"/>
                </a:lnTo>
                <a:lnTo>
                  <a:pt x="878" y="102"/>
                </a:lnTo>
                <a:lnTo>
                  <a:pt x="865" y="114"/>
                </a:lnTo>
                <a:lnTo>
                  <a:pt x="852" y="114"/>
                </a:lnTo>
                <a:lnTo>
                  <a:pt x="827" y="114"/>
                </a:lnTo>
                <a:lnTo>
                  <a:pt x="801" y="127"/>
                </a:lnTo>
                <a:lnTo>
                  <a:pt x="789" y="127"/>
                </a:lnTo>
                <a:lnTo>
                  <a:pt x="750" y="127"/>
                </a:lnTo>
                <a:lnTo>
                  <a:pt x="725" y="140"/>
                </a:lnTo>
                <a:lnTo>
                  <a:pt x="699" y="140"/>
                </a:lnTo>
                <a:lnTo>
                  <a:pt x="661" y="152"/>
                </a:lnTo>
                <a:lnTo>
                  <a:pt x="623" y="165"/>
                </a:lnTo>
                <a:lnTo>
                  <a:pt x="585" y="165"/>
                </a:lnTo>
                <a:lnTo>
                  <a:pt x="547" y="178"/>
                </a:lnTo>
                <a:lnTo>
                  <a:pt x="470" y="190"/>
                </a:lnTo>
                <a:lnTo>
                  <a:pt x="394" y="203"/>
                </a:lnTo>
                <a:lnTo>
                  <a:pt x="331" y="216"/>
                </a:lnTo>
                <a:lnTo>
                  <a:pt x="280" y="228"/>
                </a:lnTo>
                <a:lnTo>
                  <a:pt x="241" y="228"/>
                </a:lnTo>
                <a:lnTo>
                  <a:pt x="203" y="241"/>
                </a:lnTo>
                <a:lnTo>
                  <a:pt x="191" y="241"/>
                </a:lnTo>
                <a:lnTo>
                  <a:pt x="178" y="241"/>
                </a:lnTo>
                <a:lnTo>
                  <a:pt x="165" y="241"/>
                </a:lnTo>
                <a:lnTo>
                  <a:pt x="152" y="241"/>
                </a:lnTo>
                <a:lnTo>
                  <a:pt x="127" y="241"/>
                </a:lnTo>
                <a:lnTo>
                  <a:pt x="102" y="228"/>
                </a:lnTo>
                <a:lnTo>
                  <a:pt x="76" y="228"/>
                </a:lnTo>
                <a:lnTo>
                  <a:pt x="51" y="203"/>
                </a:lnTo>
                <a:lnTo>
                  <a:pt x="25" y="203"/>
                </a:lnTo>
                <a:lnTo>
                  <a:pt x="12" y="190"/>
                </a:lnTo>
                <a:lnTo>
                  <a:pt x="0" y="17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53" name="Freeform 53"/>
          <p:cNvSpPr/>
          <p:nvPr/>
        </p:nvSpPr>
        <p:spPr bwMode="auto">
          <a:xfrm>
            <a:off x="6527801" y="2785533"/>
            <a:ext cx="219075" cy="482600"/>
          </a:xfrm>
          <a:custGeom>
            <a:avLst/>
            <a:gdLst>
              <a:gd name="T0" fmla="*/ 0 w 344"/>
              <a:gd name="T1" fmla="*/ 2147483647 h 570"/>
              <a:gd name="T2" fmla="*/ 2147483647 w 344"/>
              <a:gd name="T3" fmla="*/ 2147483647 h 570"/>
              <a:gd name="T4" fmla="*/ 2147483647 w 344"/>
              <a:gd name="T5" fmla="*/ 2147483647 h 570"/>
              <a:gd name="T6" fmla="*/ 2147483647 w 344"/>
              <a:gd name="T7" fmla="*/ 2147483647 h 570"/>
              <a:gd name="T8" fmla="*/ 2147483647 w 344"/>
              <a:gd name="T9" fmla="*/ 2147483647 h 570"/>
              <a:gd name="T10" fmla="*/ 2147483647 w 344"/>
              <a:gd name="T11" fmla="*/ 2147483647 h 570"/>
              <a:gd name="T12" fmla="*/ 2147483647 w 344"/>
              <a:gd name="T13" fmla="*/ 2147483647 h 570"/>
              <a:gd name="T14" fmla="*/ 2147483647 w 344"/>
              <a:gd name="T15" fmla="*/ 2147483647 h 570"/>
              <a:gd name="T16" fmla="*/ 2147483647 w 344"/>
              <a:gd name="T17" fmla="*/ 0 h 570"/>
              <a:gd name="T18" fmla="*/ 2147483647 w 344"/>
              <a:gd name="T19" fmla="*/ 2147483647 h 570"/>
              <a:gd name="T20" fmla="*/ 2147483647 w 344"/>
              <a:gd name="T21" fmla="*/ 2147483647 h 570"/>
              <a:gd name="T22" fmla="*/ 2147483647 w 344"/>
              <a:gd name="T23" fmla="*/ 2147483647 h 570"/>
              <a:gd name="T24" fmla="*/ 2147483647 w 344"/>
              <a:gd name="T25" fmla="*/ 2147483647 h 570"/>
              <a:gd name="T26" fmla="*/ 2147483647 w 344"/>
              <a:gd name="T27" fmla="*/ 2147483647 h 570"/>
              <a:gd name="T28" fmla="*/ 2147483647 w 344"/>
              <a:gd name="T29" fmla="*/ 2147483647 h 570"/>
              <a:gd name="T30" fmla="*/ 2147483647 w 344"/>
              <a:gd name="T31" fmla="*/ 2147483647 h 570"/>
              <a:gd name="T32" fmla="*/ 2147483647 w 344"/>
              <a:gd name="T33" fmla="*/ 2147483647 h 570"/>
              <a:gd name="T34" fmla="*/ 2147483647 w 344"/>
              <a:gd name="T35" fmla="*/ 2147483647 h 570"/>
              <a:gd name="T36" fmla="*/ 2147483647 w 344"/>
              <a:gd name="T37" fmla="*/ 2147483647 h 570"/>
              <a:gd name="T38" fmla="*/ 2147483647 w 344"/>
              <a:gd name="T39" fmla="*/ 2147483647 h 570"/>
              <a:gd name="T40" fmla="*/ 2147483647 w 344"/>
              <a:gd name="T41" fmla="*/ 2147483647 h 570"/>
              <a:gd name="T42" fmla="*/ 2147483647 w 344"/>
              <a:gd name="T43" fmla="*/ 2147483647 h 570"/>
              <a:gd name="T44" fmla="*/ 2147483647 w 344"/>
              <a:gd name="T45" fmla="*/ 2147483647 h 570"/>
              <a:gd name="T46" fmla="*/ 2147483647 w 344"/>
              <a:gd name="T47" fmla="*/ 2147483647 h 570"/>
              <a:gd name="T48" fmla="*/ 2147483647 w 344"/>
              <a:gd name="T49" fmla="*/ 2147483647 h 570"/>
              <a:gd name="T50" fmla="*/ 2147483647 w 344"/>
              <a:gd name="T51" fmla="*/ 2147483647 h 570"/>
              <a:gd name="T52" fmla="*/ 2147483647 w 344"/>
              <a:gd name="T53" fmla="*/ 2147483647 h 570"/>
              <a:gd name="T54" fmla="*/ 2147483647 w 344"/>
              <a:gd name="T55" fmla="*/ 2147483647 h 570"/>
              <a:gd name="T56" fmla="*/ 2147483647 w 344"/>
              <a:gd name="T57" fmla="*/ 2147483647 h 570"/>
              <a:gd name="T58" fmla="*/ 2147483647 w 344"/>
              <a:gd name="T59" fmla="*/ 2147483647 h 570"/>
              <a:gd name="T60" fmla="*/ 2147483647 w 344"/>
              <a:gd name="T61" fmla="*/ 2147483647 h 570"/>
              <a:gd name="T62" fmla="*/ 2147483647 w 344"/>
              <a:gd name="T63" fmla="*/ 2147483647 h 570"/>
              <a:gd name="T64" fmla="*/ 2147483647 w 344"/>
              <a:gd name="T65" fmla="*/ 2147483647 h 570"/>
              <a:gd name="T66" fmla="*/ 0 w 344"/>
              <a:gd name="T67" fmla="*/ 2147483647 h 570"/>
              <a:gd name="T68" fmla="*/ 0 w 344"/>
              <a:gd name="T69" fmla="*/ 2147483647 h 5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44"/>
              <a:gd name="T106" fmla="*/ 0 h 570"/>
              <a:gd name="T107" fmla="*/ 344 w 344"/>
              <a:gd name="T108" fmla="*/ 570 h 57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44" h="570">
                <a:moveTo>
                  <a:pt x="0" y="570"/>
                </a:moveTo>
                <a:lnTo>
                  <a:pt x="38" y="468"/>
                </a:lnTo>
                <a:lnTo>
                  <a:pt x="77" y="380"/>
                </a:lnTo>
                <a:lnTo>
                  <a:pt x="102" y="304"/>
                </a:lnTo>
                <a:lnTo>
                  <a:pt x="127" y="228"/>
                </a:lnTo>
                <a:lnTo>
                  <a:pt x="153" y="164"/>
                </a:lnTo>
                <a:lnTo>
                  <a:pt x="166" y="101"/>
                </a:lnTo>
                <a:lnTo>
                  <a:pt x="178" y="38"/>
                </a:lnTo>
                <a:lnTo>
                  <a:pt x="178" y="0"/>
                </a:lnTo>
                <a:lnTo>
                  <a:pt x="216" y="25"/>
                </a:lnTo>
                <a:lnTo>
                  <a:pt x="255" y="63"/>
                </a:lnTo>
                <a:lnTo>
                  <a:pt x="280" y="88"/>
                </a:lnTo>
                <a:lnTo>
                  <a:pt x="306" y="114"/>
                </a:lnTo>
                <a:lnTo>
                  <a:pt x="318" y="139"/>
                </a:lnTo>
                <a:lnTo>
                  <a:pt x="331" y="152"/>
                </a:lnTo>
                <a:lnTo>
                  <a:pt x="344" y="164"/>
                </a:lnTo>
                <a:lnTo>
                  <a:pt x="344" y="177"/>
                </a:lnTo>
                <a:lnTo>
                  <a:pt x="331" y="190"/>
                </a:lnTo>
                <a:lnTo>
                  <a:pt x="331" y="202"/>
                </a:lnTo>
                <a:lnTo>
                  <a:pt x="318" y="215"/>
                </a:lnTo>
                <a:lnTo>
                  <a:pt x="306" y="228"/>
                </a:lnTo>
                <a:lnTo>
                  <a:pt x="293" y="240"/>
                </a:lnTo>
                <a:lnTo>
                  <a:pt x="280" y="266"/>
                </a:lnTo>
                <a:lnTo>
                  <a:pt x="267" y="291"/>
                </a:lnTo>
                <a:lnTo>
                  <a:pt x="242" y="316"/>
                </a:lnTo>
                <a:lnTo>
                  <a:pt x="229" y="342"/>
                </a:lnTo>
                <a:lnTo>
                  <a:pt x="204" y="380"/>
                </a:lnTo>
                <a:lnTo>
                  <a:pt x="178" y="405"/>
                </a:lnTo>
                <a:lnTo>
                  <a:pt x="153" y="443"/>
                </a:lnTo>
                <a:lnTo>
                  <a:pt x="127" y="481"/>
                </a:lnTo>
                <a:lnTo>
                  <a:pt x="102" y="519"/>
                </a:lnTo>
                <a:lnTo>
                  <a:pt x="64" y="570"/>
                </a:lnTo>
                <a:lnTo>
                  <a:pt x="0" y="57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54" name="Freeform 54"/>
          <p:cNvSpPr/>
          <p:nvPr/>
        </p:nvSpPr>
        <p:spPr bwMode="auto">
          <a:xfrm>
            <a:off x="6438900" y="2366433"/>
            <a:ext cx="242888" cy="247651"/>
          </a:xfrm>
          <a:custGeom>
            <a:avLst/>
            <a:gdLst>
              <a:gd name="T0" fmla="*/ 2147483647 w 382"/>
              <a:gd name="T1" fmla="*/ 0 h 292"/>
              <a:gd name="T2" fmla="*/ 2147483647 w 382"/>
              <a:gd name="T3" fmla="*/ 2147483647 h 292"/>
              <a:gd name="T4" fmla="*/ 2147483647 w 382"/>
              <a:gd name="T5" fmla="*/ 2147483647 h 292"/>
              <a:gd name="T6" fmla="*/ 2147483647 w 382"/>
              <a:gd name="T7" fmla="*/ 2147483647 h 292"/>
              <a:gd name="T8" fmla="*/ 2147483647 w 382"/>
              <a:gd name="T9" fmla="*/ 2147483647 h 292"/>
              <a:gd name="T10" fmla="*/ 2147483647 w 382"/>
              <a:gd name="T11" fmla="*/ 2147483647 h 292"/>
              <a:gd name="T12" fmla="*/ 2147483647 w 382"/>
              <a:gd name="T13" fmla="*/ 2147483647 h 292"/>
              <a:gd name="T14" fmla="*/ 2147483647 w 382"/>
              <a:gd name="T15" fmla="*/ 2147483647 h 292"/>
              <a:gd name="T16" fmla="*/ 2147483647 w 382"/>
              <a:gd name="T17" fmla="*/ 2147483647 h 292"/>
              <a:gd name="T18" fmla="*/ 2147483647 w 382"/>
              <a:gd name="T19" fmla="*/ 2147483647 h 292"/>
              <a:gd name="T20" fmla="*/ 2147483647 w 382"/>
              <a:gd name="T21" fmla="*/ 2147483647 h 292"/>
              <a:gd name="T22" fmla="*/ 2147483647 w 382"/>
              <a:gd name="T23" fmla="*/ 2147483647 h 292"/>
              <a:gd name="T24" fmla="*/ 2147483647 w 382"/>
              <a:gd name="T25" fmla="*/ 2147483647 h 292"/>
              <a:gd name="T26" fmla="*/ 2147483647 w 382"/>
              <a:gd name="T27" fmla="*/ 2147483647 h 292"/>
              <a:gd name="T28" fmla="*/ 2147483647 w 382"/>
              <a:gd name="T29" fmla="*/ 2147483647 h 292"/>
              <a:gd name="T30" fmla="*/ 2147483647 w 382"/>
              <a:gd name="T31" fmla="*/ 2147483647 h 292"/>
              <a:gd name="T32" fmla="*/ 2147483647 w 382"/>
              <a:gd name="T33" fmla="*/ 2147483647 h 292"/>
              <a:gd name="T34" fmla="*/ 2147483647 w 382"/>
              <a:gd name="T35" fmla="*/ 2147483647 h 292"/>
              <a:gd name="T36" fmla="*/ 2147483647 w 382"/>
              <a:gd name="T37" fmla="*/ 2147483647 h 292"/>
              <a:gd name="T38" fmla="*/ 2147483647 w 382"/>
              <a:gd name="T39" fmla="*/ 2147483647 h 292"/>
              <a:gd name="T40" fmla="*/ 2147483647 w 382"/>
              <a:gd name="T41" fmla="*/ 2147483647 h 292"/>
              <a:gd name="T42" fmla="*/ 2147483647 w 382"/>
              <a:gd name="T43" fmla="*/ 2147483647 h 292"/>
              <a:gd name="T44" fmla="*/ 2147483647 w 382"/>
              <a:gd name="T45" fmla="*/ 2147483647 h 292"/>
              <a:gd name="T46" fmla="*/ 2147483647 w 382"/>
              <a:gd name="T47" fmla="*/ 2147483647 h 292"/>
              <a:gd name="T48" fmla="*/ 2147483647 w 382"/>
              <a:gd name="T49" fmla="*/ 2147483647 h 292"/>
              <a:gd name="T50" fmla="*/ 2147483647 w 382"/>
              <a:gd name="T51" fmla="*/ 2147483647 h 292"/>
              <a:gd name="T52" fmla="*/ 2147483647 w 382"/>
              <a:gd name="T53" fmla="*/ 2147483647 h 292"/>
              <a:gd name="T54" fmla="*/ 2147483647 w 382"/>
              <a:gd name="T55" fmla="*/ 2147483647 h 292"/>
              <a:gd name="T56" fmla="*/ 2147483647 w 382"/>
              <a:gd name="T57" fmla="*/ 2147483647 h 292"/>
              <a:gd name="T58" fmla="*/ 2147483647 w 382"/>
              <a:gd name="T59" fmla="*/ 2147483647 h 292"/>
              <a:gd name="T60" fmla="*/ 2147483647 w 382"/>
              <a:gd name="T61" fmla="*/ 2147483647 h 292"/>
              <a:gd name="T62" fmla="*/ 2147483647 w 382"/>
              <a:gd name="T63" fmla="*/ 2147483647 h 292"/>
              <a:gd name="T64" fmla="*/ 2147483647 w 382"/>
              <a:gd name="T65" fmla="*/ 2147483647 h 292"/>
              <a:gd name="T66" fmla="*/ 2147483647 w 382"/>
              <a:gd name="T67" fmla="*/ 2147483647 h 292"/>
              <a:gd name="T68" fmla="*/ 2147483647 w 382"/>
              <a:gd name="T69" fmla="*/ 2147483647 h 292"/>
              <a:gd name="T70" fmla="*/ 2147483647 w 382"/>
              <a:gd name="T71" fmla="*/ 2147483647 h 292"/>
              <a:gd name="T72" fmla="*/ 0 w 382"/>
              <a:gd name="T73" fmla="*/ 2147483647 h 292"/>
              <a:gd name="T74" fmla="*/ 0 w 382"/>
              <a:gd name="T75" fmla="*/ 2147483647 h 292"/>
              <a:gd name="T76" fmla="*/ 0 w 382"/>
              <a:gd name="T77" fmla="*/ 2147483647 h 292"/>
              <a:gd name="T78" fmla="*/ 0 w 382"/>
              <a:gd name="T79" fmla="*/ 2147483647 h 292"/>
              <a:gd name="T80" fmla="*/ 2147483647 w 382"/>
              <a:gd name="T81" fmla="*/ 2147483647 h 292"/>
              <a:gd name="T82" fmla="*/ 2147483647 w 382"/>
              <a:gd name="T83" fmla="*/ 0 h 292"/>
              <a:gd name="T84" fmla="*/ 2147483647 w 382"/>
              <a:gd name="T85" fmla="*/ 0 h 292"/>
              <a:gd name="T86" fmla="*/ 2147483647 w 382"/>
              <a:gd name="T87" fmla="*/ 0 h 292"/>
              <a:gd name="T88" fmla="*/ 2147483647 w 382"/>
              <a:gd name="T89" fmla="*/ 0 h 292"/>
              <a:gd name="T90" fmla="*/ 2147483647 w 382"/>
              <a:gd name="T91" fmla="*/ 0 h 292"/>
              <a:gd name="T92" fmla="*/ 2147483647 w 382"/>
              <a:gd name="T93" fmla="*/ 0 h 292"/>
              <a:gd name="T94" fmla="*/ 2147483647 w 382"/>
              <a:gd name="T95" fmla="*/ 0 h 2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82"/>
              <a:gd name="T145" fmla="*/ 0 h 292"/>
              <a:gd name="T146" fmla="*/ 382 w 382"/>
              <a:gd name="T147" fmla="*/ 292 h 2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82" h="292">
                <a:moveTo>
                  <a:pt x="77" y="0"/>
                </a:moveTo>
                <a:lnTo>
                  <a:pt x="127" y="13"/>
                </a:lnTo>
                <a:lnTo>
                  <a:pt x="166" y="13"/>
                </a:lnTo>
                <a:lnTo>
                  <a:pt x="217" y="26"/>
                </a:lnTo>
                <a:lnTo>
                  <a:pt x="255" y="51"/>
                </a:lnTo>
                <a:lnTo>
                  <a:pt x="306" y="76"/>
                </a:lnTo>
                <a:lnTo>
                  <a:pt x="331" y="102"/>
                </a:lnTo>
                <a:lnTo>
                  <a:pt x="344" y="102"/>
                </a:lnTo>
                <a:lnTo>
                  <a:pt x="356" y="114"/>
                </a:lnTo>
                <a:lnTo>
                  <a:pt x="369" y="127"/>
                </a:lnTo>
                <a:lnTo>
                  <a:pt x="369" y="140"/>
                </a:lnTo>
                <a:lnTo>
                  <a:pt x="382" y="165"/>
                </a:lnTo>
                <a:lnTo>
                  <a:pt x="369" y="190"/>
                </a:lnTo>
                <a:lnTo>
                  <a:pt x="369" y="216"/>
                </a:lnTo>
                <a:lnTo>
                  <a:pt x="344" y="241"/>
                </a:lnTo>
                <a:lnTo>
                  <a:pt x="344" y="254"/>
                </a:lnTo>
                <a:lnTo>
                  <a:pt x="331" y="267"/>
                </a:lnTo>
                <a:lnTo>
                  <a:pt x="318" y="279"/>
                </a:lnTo>
                <a:lnTo>
                  <a:pt x="318" y="292"/>
                </a:lnTo>
                <a:lnTo>
                  <a:pt x="306" y="292"/>
                </a:lnTo>
                <a:lnTo>
                  <a:pt x="293" y="292"/>
                </a:lnTo>
                <a:lnTo>
                  <a:pt x="280" y="292"/>
                </a:lnTo>
                <a:lnTo>
                  <a:pt x="267" y="292"/>
                </a:lnTo>
                <a:lnTo>
                  <a:pt x="255" y="279"/>
                </a:lnTo>
                <a:lnTo>
                  <a:pt x="242" y="267"/>
                </a:lnTo>
                <a:lnTo>
                  <a:pt x="229" y="254"/>
                </a:lnTo>
                <a:lnTo>
                  <a:pt x="204" y="241"/>
                </a:lnTo>
                <a:lnTo>
                  <a:pt x="191" y="228"/>
                </a:lnTo>
                <a:lnTo>
                  <a:pt x="166" y="203"/>
                </a:lnTo>
                <a:lnTo>
                  <a:pt x="140" y="178"/>
                </a:lnTo>
                <a:lnTo>
                  <a:pt x="115" y="152"/>
                </a:lnTo>
                <a:lnTo>
                  <a:pt x="89" y="127"/>
                </a:lnTo>
                <a:lnTo>
                  <a:pt x="64" y="102"/>
                </a:lnTo>
                <a:lnTo>
                  <a:pt x="38" y="76"/>
                </a:lnTo>
                <a:lnTo>
                  <a:pt x="26" y="64"/>
                </a:lnTo>
                <a:lnTo>
                  <a:pt x="13" y="38"/>
                </a:lnTo>
                <a:lnTo>
                  <a:pt x="0" y="38"/>
                </a:lnTo>
                <a:lnTo>
                  <a:pt x="0" y="26"/>
                </a:lnTo>
                <a:lnTo>
                  <a:pt x="0" y="13"/>
                </a:lnTo>
                <a:lnTo>
                  <a:pt x="13" y="13"/>
                </a:lnTo>
                <a:lnTo>
                  <a:pt x="13" y="0"/>
                </a:lnTo>
                <a:lnTo>
                  <a:pt x="26" y="0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77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55" name="Freeform 55"/>
          <p:cNvSpPr/>
          <p:nvPr/>
        </p:nvSpPr>
        <p:spPr bwMode="auto">
          <a:xfrm>
            <a:off x="5921375" y="3149600"/>
            <a:ext cx="928688" cy="289984"/>
          </a:xfrm>
          <a:custGeom>
            <a:avLst/>
            <a:gdLst>
              <a:gd name="T0" fmla="*/ 2147483647 w 1463"/>
              <a:gd name="T1" fmla="*/ 2147483647 h 343"/>
              <a:gd name="T2" fmla="*/ 2147483647 w 1463"/>
              <a:gd name="T3" fmla="*/ 2147483647 h 343"/>
              <a:gd name="T4" fmla="*/ 2147483647 w 1463"/>
              <a:gd name="T5" fmla="*/ 2147483647 h 343"/>
              <a:gd name="T6" fmla="*/ 2147483647 w 1463"/>
              <a:gd name="T7" fmla="*/ 2147483647 h 343"/>
              <a:gd name="T8" fmla="*/ 2147483647 w 1463"/>
              <a:gd name="T9" fmla="*/ 2147483647 h 343"/>
              <a:gd name="T10" fmla="*/ 2147483647 w 1463"/>
              <a:gd name="T11" fmla="*/ 2147483647 h 343"/>
              <a:gd name="T12" fmla="*/ 2147483647 w 1463"/>
              <a:gd name="T13" fmla="*/ 2147483647 h 343"/>
              <a:gd name="T14" fmla="*/ 2147483647 w 1463"/>
              <a:gd name="T15" fmla="*/ 2147483647 h 343"/>
              <a:gd name="T16" fmla="*/ 2147483647 w 1463"/>
              <a:gd name="T17" fmla="*/ 2147483647 h 343"/>
              <a:gd name="T18" fmla="*/ 2147483647 w 1463"/>
              <a:gd name="T19" fmla="*/ 2147483647 h 343"/>
              <a:gd name="T20" fmla="*/ 2147483647 w 1463"/>
              <a:gd name="T21" fmla="*/ 2147483647 h 343"/>
              <a:gd name="T22" fmla="*/ 2147483647 w 1463"/>
              <a:gd name="T23" fmla="*/ 2147483647 h 343"/>
              <a:gd name="T24" fmla="*/ 2147483647 w 1463"/>
              <a:gd name="T25" fmla="*/ 2147483647 h 343"/>
              <a:gd name="T26" fmla="*/ 2147483647 w 1463"/>
              <a:gd name="T27" fmla="*/ 2147483647 h 343"/>
              <a:gd name="T28" fmla="*/ 2147483647 w 1463"/>
              <a:gd name="T29" fmla="*/ 2147483647 h 343"/>
              <a:gd name="T30" fmla="*/ 2147483647 w 1463"/>
              <a:gd name="T31" fmla="*/ 2147483647 h 343"/>
              <a:gd name="T32" fmla="*/ 2147483647 w 1463"/>
              <a:gd name="T33" fmla="*/ 2147483647 h 343"/>
              <a:gd name="T34" fmla="*/ 2147483647 w 1463"/>
              <a:gd name="T35" fmla="*/ 2147483647 h 343"/>
              <a:gd name="T36" fmla="*/ 2147483647 w 1463"/>
              <a:gd name="T37" fmla="*/ 2147483647 h 343"/>
              <a:gd name="T38" fmla="*/ 2147483647 w 1463"/>
              <a:gd name="T39" fmla="*/ 2147483647 h 343"/>
              <a:gd name="T40" fmla="*/ 2147483647 w 1463"/>
              <a:gd name="T41" fmla="*/ 2147483647 h 343"/>
              <a:gd name="T42" fmla="*/ 2147483647 w 1463"/>
              <a:gd name="T43" fmla="*/ 2147483647 h 343"/>
              <a:gd name="T44" fmla="*/ 2147483647 w 1463"/>
              <a:gd name="T45" fmla="*/ 2147483647 h 343"/>
              <a:gd name="T46" fmla="*/ 2147483647 w 1463"/>
              <a:gd name="T47" fmla="*/ 2147483647 h 343"/>
              <a:gd name="T48" fmla="*/ 2147483647 w 1463"/>
              <a:gd name="T49" fmla="*/ 2147483647 h 343"/>
              <a:gd name="T50" fmla="*/ 2147483647 w 1463"/>
              <a:gd name="T51" fmla="*/ 2147483647 h 343"/>
              <a:gd name="T52" fmla="*/ 2147483647 w 1463"/>
              <a:gd name="T53" fmla="*/ 2147483647 h 343"/>
              <a:gd name="T54" fmla="*/ 2147483647 w 1463"/>
              <a:gd name="T55" fmla="*/ 2147483647 h 343"/>
              <a:gd name="T56" fmla="*/ 2147483647 w 1463"/>
              <a:gd name="T57" fmla="*/ 2147483647 h 343"/>
              <a:gd name="T58" fmla="*/ 2147483647 w 1463"/>
              <a:gd name="T59" fmla="*/ 2147483647 h 343"/>
              <a:gd name="T60" fmla="*/ 2147483647 w 1463"/>
              <a:gd name="T61" fmla="*/ 2147483647 h 343"/>
              <a:gd name="T62" fmla="*/ 2147483647 w 1463"/>
              <a:gd name="T63" fmla="*/ 2147483647 h 343"/>
              <a:gd name="T64" fmla="*/ 2147483647 w 1463"/>
              <a:gd name="T65" fmla="*/ 2147483647 h 343"/>
              <a:gd name="T66" fmla="*/ 2147483647 w 1463"/>
              <a:gd name="T67" fmla="*/ 2147483647 h 343"/>
              <a:gd name="T68" fmla="*/ 2147483647 w 1463"/>
              <a:gd name="T69" fmla="*/ 2147483647 h 343"/>
              <a:gd name="T70" fmla="*/ 2147483647 w 1463"/>
              <a:gd name="T71" fmla="*/ 2147483647 h 343"/>
              <a:gd name="T72" fmla="*/ 2147483647 w 1463"/>
              <a:gd name="T73" fmla="*/ 2147483647 h 343"/>
              <a:gd name="T74" fmla="*/ 2147483647 w 1463"/>
              <a:gd name="T75" fmla="*/ 2147483647 h 343"/>
              <a:gd name="T76" fmla="*/ 2147483647 w 1463"/>
              <a:gd name="T77" fmla="*/ 0 h 343"/>
              <a:gd name="T78" fmla="*/ 2147483647 w 1463"/>
              <a:gd name="T79" fmla="*/ 0 h 343"/>
              <a:gd name="T80" fmla="*/ 2147483647 w 1463"/>
              <a:gd name="T81" fmla="*/ 0 h 343"/>
              <a:gd name="T82" fmla="*/ 2147483647 w 1463"/>
              <a:gd name="T83" fmla="*/ 2147483647 h 343"/>
              <a:gd name="T84" fmla="*/ 2147483647 w 1463"/>
              <a:gd name="T85" fmla="*/ 2147483647 h 3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63"/>
              <a:gd name="T130" fmla="*/ 0 h 343"/>
              <a:gd name="T131" fmla="*/ 1463 w 1463"/>
              <a:gd name="T132" fmla="*/ 343 h 34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63" h="343">
                <a:moveTo>
                  <a:pt x="1450" y="38"/>
                </a:moveTo>
                <a:lnTo>
                  <a:pt x="1463" y="51"/>
                </a:lnTo>
                <a:lnTo>
                  <a:pt x="1450" y="64"/>
                </a:lnTo>
                <a:lnTo>
                  <a:pt x="1438" y="76"/>
                </a:lnTo>
                <a:lnTo>
                  <a:pt x="1425" y="76"/>
                </a:lnTo>
                <a:lnTo>
                  <a:pt x="1400" y="89"/>
                </a:lnTo>
                <a:lnTo>
                  <a:pt x="1387" y="102"/>
                </a:lnTo>
                <a:lnTo>
                  <a:pt x="1374" y="102"/>
                </a:lnTo>
                <a:lnTo>
                  <a:pt x="1361" y="102"/>
                </a:lnTo>
                <a:lnTo>
                  <a:pt x="1349" y="102"/>
                </a:lnTo>
                <a:lnTo>
                  <a:pt x="1336" y="102"/>
                </a:lnTo>
                <a:lnTo>
                  <a:pt x="1323" y="114"/>
                </a:lnTo>
                <a:lnTo>
                  <a:pt x="1298" y="114"/>
                </a:lnTo>
                <a:lnTo>
                  <a:pt x="1272" y="114"/>
                </a:lnTo>
                <a:lnTo>
                  <a:pt x="1247" y="127"/>
                </a:lnTo>
                <a:lnTo>
                  <a:pt x="1209" y="127"/>
                </a:lnTo>
                <a:lnTo>
                  <a:pt x="1170" y="140"/>
                </a:lnTo>
                <a:lnTo>
                  <a:pt x="1120" y="140"/>
                </a:lnTo>
                <a:lnTo>
                  <a:pt x="1069" y="152"/>
                </a:lnTo>
                <a:lnTo>
                  <a:pt x="1018" y="165"/>
                </a:lnTo>
                <a:lnTo>
                  <a:pt x="967" y="178"/>
                </a:lnTo>
                <a:lnTo>
                  <a:pt x="903" y="190"/>
                </a:lnTo>
                <a:lnTo>
                  <a:pt x="827" y="203"/>
                </a:lnTo>
                <a:lnTo>
                  <a:pt x="763" y="216"/>
                </a:lnTo>
                <a:lnTo>
                  <a:pt x="687" y="228"/>
                </a:lnTo>
                <a:lnTo>
                  <a:pt x="623" y="241"/>
                </a:lnTo>
                <a:lnTo>
                  <a:pt x="560" y="254"/>
                </a:lnTo>
                <a:lnTo>
                  <a:pt x="509" y="267"/>
                </a:lnTo>
                <a:lnTo>
                  <a:pt x="445" y="279"/>
                </a:lnTo>
                <a:lnTo>
                  <a:pt x="407" y="292"/>
                </a:lnTo>
                <a:lnTo>
                  <a:pt x="356" y="305"/>
                </a:lnTo>
                <a:lnTo>
                  <a:pt x="318" y="305"/>
                </a:lnTo>
                <a:lnTo>
                  <a:pt x="280" y="317"/>
                </a:lnTo>
                <a:lnTo>
                  <a:pt x="254" y="317"/>
                </a:lnTo>
                <a:lnTo>
                  <a:pt x="229" y="330"/>
                </a:lnTo>
                <a:lnTo>
                  <a:pt x="204" y="330"/>
                </a:lnTo>
                <a:lnTo>
                  <a:pt x="191" y="330"/>
                </a:lnTo>
                <a:lnTo>
                  <a:pt x="178" y="343"/>
                </a:lnTo>
                <a:lnTo>
                  <a:pt x="165" y="343"/>
                </a:lnTo>
                <a:lnTo>
                  <a:pt x="140" y="343"/>
                </a:lnTo>
                <a:lnTo>
                  <a:pt x="115" y="330"/>
                </a:lnTo>
                <a:lnTo>
                  <a:pt x="89" y="317"/>
                </a:lnTo>
                <a:lnTo>
                  <a:pt x="76" y="292"/>
                </a:lnTo>
                <a:lnTo>
                  <a:pt x="38" y="267"/>
                </a:lnTo>
                <a:lnTo>
                  <a:pt x="25" y="254"/>
                </a:lnTo>
                <a:lnTo>
                  <a:pt x="13" y="228"/>
                </a:lnTo>
                <a:lnTo>
                  <a:pt x="0" y="216"/>
                </a:lnTo>
                <a:lnTo>
                  <a:pt x="25" y="216"/>
                </a:lnTo>
                <a:lnTo>
                  <a:pt x="64" y="216"/>
                </a:lnTo>
                <a:lnTo>
                  <a:pt x="89" y="216"/>
                </a:lnTo>
                <a:lnTo>
                  <a:pt x="127" y="203"/>
                </a:lnTo>
                <a:lnTo>
                  <a:pt x="165" y="203"/>
                </a:lnTo>
                <a:lnTo>
                  <a:pt x="204" y="203"/>
                </a:lnTo>
                <a:lnTo>
                  <a:pt x="254" y="190"/>
                </a:lnTo>
                <a:lnTo>
                  <a:pt x="293" y="190"/>
                </a:lnTo>
                <a:lnTo>
                  <a:pt x="344" y="178"/>
                </a:lnTo>
                <a:lnTo>
                  <a:pt x="394" y="178"/>
                </a:lnTo>
                <a:lnTo>
                  <a:pt x="445" y="165"/>
                </a:lnTo>
                <a:lnTo>
                  <a:pt x="496" y="152"/>
                </a:lnTo>
                <a:lnTo>
                  <a:pt x="560" y="140"/>
                </a:lnTo>
                <a:lnTo>
                  <a:pt x="611" y="127"/>
                </a:lnTo>
                <a:lnTo>
                  <a:pt x="674" y="114"/>
                </a:lnTo>
                <a:lnTo>
                  <a:pt x="738" y="102"/>
                </a:lnTo>
                <a:lnTo>
                  <a:pt x="802" y="89"/>
                </a:lnTo>
                <a:lnTo>
                  <a:pt x="865" y="76"/>
                </a:lnTo>
                <a:lnTo>
                  <a:pt x="916" y="64"/>
                </a:lnTo>
                <a:lnTo>
                  <a:pt x="967" y="64"/>
                </a:lnTo>
                <a:lnTo>
                  <a:pt x="1018" y="51"/>
                </a:lnTo>
                <a:lnTo>
                  <a:pt x="1069" y="38"/>
                </a:lnTo>
                <a:lnTo>
                  <a:pt x="1107" y="38"/>
                </a:lnTo>
                <a:lnTo>
                  <a:pt x="1145" y="26"/>
                </a:lnTo>
                <a:lnTo>
                  <a:pt x="1183" y="26"/>
                </a:lnTo>
                <a:lnTo>
                  <a:pt x="1221" y="13"/>
                </a:lnTo>
                <a:lnTo>
                  <a:pt x="1247" y="13"/>
                </a:lnTo>
                <a:lnTo>
                  <a:pt x="1272" y="13"/>
                </a:lnTo>
                <a:lnTo>
                  <a:pt x="1298" y="0"/>
                </a:lnTo>
                <a:lnTo>
                  <a:pt x="1323" y="0"/>
                </a:lnTo>
                <a:lnTo>
                  <a:pt x="1336" y="0"/>
                </a:lnTo>
                <a:lnTo>
                  <a:pt x="1349" y="0"/>
                </a:lnTo>
                <a:lnTo>
                  <a:pt x="1387" y="0"/>
                </a:lnTo>
                <a:lnTo>
                  <a:pt x="1425" y="13"/>
                </a:lnTo>
                <a:lnTo>
                  <a:pt x="1438" y="26"/>
                </a:lnTo>
                <a:lnTo>
                  <a:pt x="1450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6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风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韵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5278438" y="4917018"/>
            <a:ext cx="329406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左右要匀称，立字下横稍长、起笔上拉，匀字里边是点和提、不要写错。</a:t>
            </a:r>
            <a:endParaRPr lang="zh-CN" altLang="en-US" sz="2000" b="1" dirty="0" smtClean="0">
              <a:latin typeface="宋体" panose="02010600030101010101" pitchFamily="2" charset="-122"/>
            </a:endParaRPr>
          </a:p>
        </p:txBody>
      </p:sp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韵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68922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yùn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6439" y="4002617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6438" y="4995333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韵母   琴韵悠扬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06438" y="5488517"/>
            <a:ext cx="4519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奶奶虽然老了，但风韵一点</a:t>
            </a:r>
            <a:endParaRPr lang="en-US" altLang="zh-CN" sz="22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没减。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6439" y="4502151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Y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音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35874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6" name="圆角矩形 25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0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43" grpId="0" animBg="1"/>
      <p:bldP spid="76844" grpId="0" animBg="1"/>
      <p:bldP spid="76845" grpId="0" animBg="1"/>
      <p:bldP spid="76846" grpId="0" animBg="1"/>
      <p:bldP spid="76847" grpId="0" animBg="1"/>
      <p:bldP spid="76848" grpId="0" animBg="1"/>
      <p:bldP spid="76849" grpId="0" animBg="1"/>
      <p:bldP spid="76850" grpId="0" animBg="1"/>
      <p:bldP spid="76851" grpId="0" animBg="1"/>
      <p:bldP spid="76852" grpId="0" animBg="1"/>
      <p:bldP spid="76853" grpId="0" animBg="1"/>
      <p:bldP spid="76854" grpId="0" animBg="1"/>
      <p:bldP spid="7685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1100139" y="2192867"/>
            <a:ext cx="64087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初读课文后，你感受到了什么？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1169988" y="3225800"/>
            <a:ext cx="6711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2390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读完这篇课文，让我们真切地感受到作者对白鹭的喜爱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。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36868" name="组合 3"/>
          <p:cNvGrpSpPr/>
          <p:nvPr/>
        </p:nvGrpSpPr>
        <p:grpSpPr bwMode="auto">
          <a:xfrm>
            <a:off x="588963" y="1418167"/>
            <a:ext cx="2125689" cy="633869"/>
            <a:chOff x="638175" y="996434"/>
            <a:chExt cx="2125724" cy="476250"/>
          </a:xfrm>
        </p:grpSpPr>
        <p:sp>
          <p:nvSpPr>
            <p:cNvPr id="36869" name="矩形 2"/>
            <p:cNvSpPr>
              <a:spLocks noChangeArrowheads="1"/>
            </p:cNvSpPr>
            <p:nvPr/>
          </p:nvSpPr>
          <p:spPr bwMode="auto">
            <a:xfrm>
              <a:off x="1142915" y="996434"/>
              <a:ext cx="1620984" cy="393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1" cstate="email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727076" y="4652433"/>
            <a:ext cx="77644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4205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美丽的荷塘边，一群鹭鸶有的凌空展翅，有的站立枝头，有的突然载入水中叼起一条鱼来。多么美的画面的啊！今天我们一起走进课文，去感受白鹭的优美。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6" descr="C:\Users\lenovo03\AppData\Roaming\Tencent\Users\541737432\QQ\WinTemp\RichOle\]WBL[Y{IDU2CXECTCE[G6~Y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72808" y="1085927"/>
            <a:ext cx="4808114" cy="3408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452688" y="2424804"/>
            <a:ext cx="62420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郭沫若：</a:t>
            </a:r>
            <a:endParaRPr lang="en-US" altLang="zh-CN" sz="20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生于四川乐山沙湾，原名郭开贞，为我国著名的：科学家、文学家、考古学家、思想家、革命活动家、诗人。主要作品：诗集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女神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长春集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星空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潮汐集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骆驼集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东风集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等；历史剧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屈原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卓文君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王昭君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蔡文姬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武则天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等； 回忆录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洪波曲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；评论集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雄鸡集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等。一生创作了极多文学作品。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9" name="Picture 9" descr="C:\Users\Administrator\AppData\Roaming\Tencent\Users\541737432\QQ\WinTemp\RichOle\GE%E_V~DCY[(D~O84CT~2US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8872" y="2309968"/>
            <a:ext cx="1807914" cy="3211736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" name="Picture 2" descr="C:\Users\Administrator\Desktop\3333\助读资料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150" y="91017"/>
            <a:ext cx="2171700" cy="7598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20"/>
          <p:cNvGrpSpPr/>
          <p:nvPr/>
        </p:nvGrpSpPr>
        <p:grpSpPr>
          <a:xfrm>
            <a:off x="512494" y="1087262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走近作者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74689" y="2266952"/>
            <a:ext cx="7583487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会认本课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个生字，会写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个生字，理解生字组成的词语。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重点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初步感知文意，了解课文从几方面来写白鹭。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重点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了解课文内容，初步感受白鹭的美。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5" name="任意多边形 18"/>
          <p:cNvSpPr/>
          <p:nvPr/>
        </p:nvSpPr>
        <p:spPr bwMode="auto">
          <a:xfrm>
            <a:off x="1265239" y="1411818"/>
            <a:ext cx="1620957" cy="523220"/>
          </a:xfrm>
          <a:custGeom>
            <a:avLst/>
            <a:gdLst>
              <a:gd name="T0" fmla="*/ 0 w 258980"/>
              <a:gd name="T1" fmla="*/ 0 h 54733"/>
              <a:gd name="T2" fmla="*/ 2147483647 w 258980"/>
              <a:gd name="T3" fmla="*/ 0 h 54733"/>
              <a:gd name="T4" fmla="*/ 2147483647 w 258980"/>
              <a:gd name="T5" fmla="*/ 2147483647 h 54733"/>
              <a:gd name="T6" fmla="*/ 0 w 258980"/>
              <a:gd name="T7" fmla="*/ 2147483647 h 54733"/>
              <a:gd name="T8" fmla="*/ 0 w 258980"/>
              <a:gd name="T9" fmla="*/ 0 h 5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980"/>
              <a:gd name="T16" fmla="*/ 0 h 54733"/>
              <a:gd name="T17" fmla="*/ 258980 w 258980"/>
              <a:gd name="T18" fmla="*/ 54733 h 547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60842" y="1515849"/>
            <a:ext cx="443625" cy="495183"/>
          </a:xfrm>
          <a:prstGeom prst="roundRect">
            <a:avLst>
              <a:gd name="adj" fmla="val 10000"/>
            </a:avLst>
          </a:prstGeom>
          <a:blipFill>
            <a:blip r:embed="rId1" cstate="email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963613" y="1663701"/>
            <a:ext cx="7150100" cy="4519084"/>
          </a:xfrm>
          <a:custGeom>
            <a:avLst/>
            <a:gdLst>
              <a:gd name="connsiteX0" fmla="*/ 0 w 7150138"/>
              <a:gd name="connsiteY0" fmla="*/ 451959 h 4519594"/>
              <a:gd name="connsiteX1" fmla="*/ 451959 w 7150138"/>
              <a:gd name="connsiteY1" fmla="*/ 0 h 4519594"/>
              <a:gd name="connsiteX2" fmla="*/ 6698179 w 7150138"/>
              <a:gd name="connsiteY2" fmla="*/ 0 h 4519594"/>
              <a:gd name="connsiteX3" fmla="*/ 7150138 w 7150138"/>
              <a:gd name="connsiteY3" fmla="*/ 451959 h 4519594"/>
              <a:gd name="connsiteX4" fmla="*/ 7150138 w 7150138"/>
              <a:gd name="connsiteY4" fmla="*/ 4067635 h 4519594"/>
              <a:gd name="connsiteX5" fmla="*/ 6698179 w 7150138"/>
              <a:gd name="connsiteY5" fmla="*/ 4519594 h 4519594"/>
              <a:gd name="connsiteX6" fmla="*/ 451959 w 7150138"/>
              <a:gd name="connsiteY6" fmla="*/ 4519594 h 4519594"/>
              <a:gd name="connsiteX7" fmla="*/ 0 w 7150138"/>
              <a:gd name="connsiteY7" fmla="*/ 4067635 h 4519594"/>
              <a:gd name="connsiteX8" fmla="*/ 0 w 7150138"/>
              <a:gd name="connsiteY8" fmla="*/ 451959 h 451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0138" h="4519594">
                <a:moveTo>
                  <a:pt x="0" y="451959"/>
                </a:moveTo>
                <a:cubicBezTo>
                  <a:pt x="0" y="202349"/>
                  <a:pt x="202349" y="0"/>
                  <a:pt x="451959" y="0"/>
                </a:cubicBezTo>
                <a:lnTo>
                  <a:pt x="6698179" y="0"/>
                </a:lnTo>
                <a:cubicBezTo>
                  <a:pt x="6947789" y="0"/>
                  <a:pt x="7150138" y="202349"/>
                  <a:pt x="7150138" y="451959"/>
                </a:cubicBezTo>
                <a:lnTo>
                  <a:pt x="7150138" y="4067635"/>
                </a:lnTo>
                <a:cubicBezTo>
                  <a:pt x="7150138" y="4317245"/>
                  <a:pt x="6947789" y="4519594"/>
                  <a:pt x="6698179" y="4519594"/>
                </a:cubicBezTo>
                <a:lnTo>
                  <a:pt x="451959" y="4519594"/>
                </a:lnTo>
                <a:cubicBezTo>
                  <a:pt x="202349" y="4519594"/>
                  <a:pt x="0" y="4317245"/>
                  <a:pt x="0" y="4067635"/>
                </a:cubicBezTo>
                <a:lnTo>
                  <a:pt x="0" y="451959"/>
                </a:lnTo>
                <a:close/>
              </a:path>
            </a:pathLst>
          </a:custGeom>
          <a:noFill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56032" tIns="256032" rIns="256032" bIns="3419748" spcCol="1270" anchor="ctr">
            <a:scene3d>
              <a:camera prst="isometricOffAxis1Right"/>
              <a:lightRig rig="threePt" dir="t"/>
            </a:scene3d>
          </a:bodyPr>
          <a:lstStyle/>
          <a:p>
            <a:pPr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25538" y="2779184"/>
            <a:ext cx="6826250" cy="2980267"/>
          </a:xfrm>
          <a:custGeom>
            <a:avLst/>
            <a:gdLst>
              <a:gd name="connsiteX0" fmla="*/ 0 w 6826475"/>
              <a:gd name="connsiteY0" fmla="*/ 297922 h 2979224"/>
              <a:gd name="connsiteX1" fmla="*/ 297922 w 6826475"/>
              <a:gd name="connsiteY1" fmla="*/ 0 h 2979224"/>
              <a:gd name="connsiteX2" fmla="*/ 6528553 w 6826475"/>
              <a:gd name="connsiteY2" fmla="*/ 0 h 2979224"/>
              <a:gd name="connsiteX3" fmla="*/ 6826475 w 6826475"/>
              <a:gd name="connsiteY3" fmla="*/ 297922 h 2979224"/>
              <a:gd name="connsiteX4" fmla="*/ 6826475 w 6826475"/>
              <a:gd name="connsiteY4" fmla="*/ 2681302 h 2979224"/>
              <a:gd name="connsiteX5" fmla="*/ 6528553 w 6826475"/>
              <a:gd name="connsiteY5" fmla="*/ 2979224 h 2979224"/>
              <a:gd name="connsiteX6" fmla="*/ 297922 w 6826475"/>
              <a:gd name="connsiteY6" fmla="*/ 2979224 h 2979224"/>
              <a:gd name="connsiteX7" fmla="*/ 0 w 6826475"/>
              <a:gd name="connsiteY7" fmla="*/ 2681302 h 2979224"/>
              <a:gd name="connsiteX8" fmla="*/ 0 w 6826475"/>
              <a:gd name="connsiteY8" fmla="*/ 297922 h 297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475" h="2979224">
                <a:moveTo>
                  <a:pt x="0" y="297922"/>
                </a:moveTo>
                <a:cubicBezTo>
                  <a:pt x="0" y="133384"/>
                  <a:pt x="133384" y="0"/>
                  <a:pt x="297922" y="0"/>
                </a:cubicBezTo>
                <a:lnTo>
                  <a:pt x="6528553" y="0"/>
                </a:lnTo>
                <a:cubicBezTo>
                  <a:pt x="6693091" y="0"/>
                  <a:pt x="6826475" y="133384"/>
                  <a:pt x="6826475" y="297922"/>
                </a:cubicBezTo>
                <a:lnTo>
                  <a:pt x="6826475" y="2681302"/>
                </a:lnTo>
                <a:cubicBezTo>
                  <a:pt x="6826475" y="2845840"/>
                  <a:pt x="6693091" y="2979224"/>
                  <a:pt x="6528553" y="2979224"/>
                </a:cubicBezTo>
                <a:lnTo>
                  <a:pt x="297922" y="2979224"/>
                </a:lnTo>
                <a:cubicBezTo>
                  <a:pt x="133384" y="2979224"/>
                  <a:pt x="0" y="2845840"/>
                  <a:pt x="0" y="2681302"/>
                </a:cubicBezTo>
                <a:lnTo>
                  <a:pt x="0" y="297922"/>
                </a:lnTo>
                <a:close/>
              </a:path>
            </a:pathLst>
          </a:custGeom>
          <a:noFill/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038" tIns="105038" rIns="105038" bIns="105038" spcCol="1270" anchor="ctr"/>
          <a:lstStyle/>
          <a:p>
            <a:pPr indent="800100" defTabSz="1244600">
              <a:lnSpc>
                <a:spcPct val="150000"/>
              </a:lnSpc>
              <a:spcAft>
                <a:spcPct val="35000"/>
              </a:spcAft>
              <a:defRPr/>
            </a:pP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364" name="矩形 2"/>
          <p:cNvSpPr>
            <a:spLocks noChangeArrowheads="1"/>
          </p:cNvSpPr>
          <p:nvPr/>
        </p:nvSpPr>
        <p:spPr bwMode="auto">
          <a:xfrm>
            <a:off x="992188" y="2652184"/>
            <a:ext cx="7218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14375" defTabSz="1244600">
              <a:lnSpc>
                <a:spcPct val="150000"/>
              </a:lnSpc>
              <a:spcAft>
                <a:spcPct val="3500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请同学们自由朗读课文，注意读准字音，读通句子，难读的地方多读几遍。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65" name="组合 5"/>
          <p:cNvGrpSpPr/>
          <p:nvPr/>
        </p:nvGrpSpPr>
        <p:grpSpPr bwMode="auto">
          <a:xfrm>
            <a:off x="923925" y="1261534"/>
            <a:ext cx="2287588" cy="1109133"/>
            <a:chOff x="924035" y="907522"/>
            <a:chExt cx="2287080" cy="832905"/>
          </a:xfrm>
        </p:grpSpPr>
        <p:grpSp>
          <p:nvGrpSpPr>
            <p:cNvPr id="15366" name="组合 4"/>
            <p:cNvGrpSpPr/>
            <p:nvPr/>
          </p:nvGrpSpPr>
          <p:grpSpPr bwMode="auto">
            <a:xfrm>
              <a:off x="924035" y="907522"/>
              <a:ext cx="2287080" cy="832905"/>
              <a:chOff x="1314217" y="754602"/>
              <a:chExt cx="2287080" cy="832905"/>
            </a:xfrm>
          </p:grpSpPr>
          <p:pic>
            <p:nvPicPr>
              <p:cNvPr id="15370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1314219" y="133323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6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14217" y="754602"/>
                <a:ext cx="619094" cy="78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圆角矩形 16"/>
            <p:cNvSpPr/>
            <p:nvPr/>
          </p:nvSpPr>
          <p:spPr>
            <a:xfrm>
              <a:off x="1485979" y="1067895"/>
              <a:ext cx="1667616" cy="398912"/>
            </a:xfrm>
            <a:prstGeom prst="roundRect">
              <a:avLst/>
            </a:prstGeom>
            <a:noFill/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自读提示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4"/>
          <p:cNvSpPr txBox="1">
            <a:spLocks noChangeArrowheads="1"/>
          </p:cNvSpPr>
          <p:nvPr/>
        </p:nvSpPr>
        <p:spPr bwMode="auto">
          <a:xfrm>
            <a:off x="692151" y="4916471"/>
            <a:ext cx="80565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>
                <a:latin typeface="楷体" panose="02010609060101010101" pitchFamily="49" charset="-122"/>
                <a:ea typeface="楷体" panose="02010609060101010101" pitchFamily="49" charset="-122"/>
              </a:rPr>
              <a:t>  镜      好  清     风</a:t>
            </a:r>
            <a:endParaRPr lang="zh-CN" altLang="en-US" sz="4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7" name="矩形 8"/>
          <p:cNvSpPr>
            <a:spLocks noChangeArrowheads="1"/>
          </p:cNvSpPr>
          <p:nvPr/>
        </p:nvSpPr>
        <p:spPr bwMode="auto">
          <a:xfrm>
            <a:off x="1233489" y="2683933"/>
            <a:ext cx="7354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      弃  长       之</a:t>
            </a:r>
            <a:endParaRPr lang="zh-CN" altLang="en-US" sz="4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388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6" name="圆角矩形 5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8" name="矩形 7">
            <a:hlinkClick r:id="rId1" action="ppaction://hlinksldjump"/>
          </p:cNvPr>
          <p:cNvSpPr/>
          <p:nvPr/>
        </p:nvSpPr>
        <p:spPr>
          <a:xfrm>
            <a:off x="1767954" y="2670270"/>
            <a:ext cx="846576" cy="76944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鹭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79438" y="2224618"/>
            <a:ext cx="77406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       </a:t>
            </a:r>
            <a:r>
              <a:rPr lang="en-US" altLang="zh-CN" sz="2800" b="1" dirty="0" err="1">
                <a:latin typeface="方正姚体" pitchFamily="2" charset="-122"/>
                <a:ea typeface="方正姚体" pitchFamily="2" charset="-122"/>
              </a:rPr>
              <a:t>lù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     </a:t>
            </a:r>
            <a:r>
              <a:rPr lang="en-US" altLang="zh-CN" sz="2800" b="1" dirty="0" err="1">
                <a:latin typeface="方正姚体" pitchFamily="2" charset="-122"/>
                <a:ea typeface="方正姚体" pitchFamily="2" charset="-122"/>
              </a:rPr>
              <a:t>xián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        </a:t>
            </a:r>
            <a:r>
              <a:rPr lang="en-US" altLang="zh-CN" sz="2800" b="1" dirty="0" err="1">
                <a:latin typeface="方正姚体" pitchFamily="2" charset="-122"/>
                <a:ea typeface="方正姚体" pitchFamily="2" charset="-122"/>
              </a:rPr>
              <a:t>huì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      </a:t>
            </a:r>
            <a:r>
              <a:rPr lang="en-US" altLang="zh-CN" sz="2800" b="1" dirty="0" err="1">
                <a:latin typeface="方正姚体" pitchFamily="2" charset="-122"/>
                <a:ea typeface="方正姚体" pitchFamily="2" charset="-122"/>
              </a:rPr>
              <a:t>dài</a:t>
            </a:r>
            <a:endParaRPr lang="en-US" altLang="zh-CN" sz="2800" b="1" dirty="0">
              <a:latin typeface="方正姚体" pitchFamily="2" charset="-122"/>
              <a:ea typeface="方正姚体" pitchFamily="2" charset="-122"/>
            </a:endParaRPr>
          </a:p>
          <a:p>
            <a:endParaRPr lang="en-US" altLang="zh-CN" sz="2800" b="1" dirty="0">
              <a:latin typeface="方正姚体" pitchFamily="2" charset="-122"/>
              <a:ea typeface="方正姚体" pitchFamily="2" charset="-122"/>
            </a:endParaRPr>
          </a:p>
          <a:p>
            <a:endParaRPr lang="en-US" altLang="zh-CN" sz="2800" b="1" dirty="0">
              <a:latin typeface="方正姚体" pitchFamily="2" charset="-122"/>
              <a:ea typeface="方正姚体" pitchFamily="2" charset="-122"/>
            </a:endParaRPr>
          </a:p>
          <a:p>
            <a:endParaRPr lang="en-US" altLang="zh-CN" sz="28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4" name="矩形 13">
            <a:hlinkClick r:id="rId1" action="ppaction://hlinksldjump"/>
          </p:cNvPr>
          <p:cNvSpPr/>
          <p:nvPr/>
        </p:nvSpPr>
        <p:spPr>
          <a:xfrm>
            <a:off x="2919764" y="2683968"/>
            <a:ext cx="84657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嫌   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>
            <a:hlinkClick r:id="rId2" action="ppaction://hlinksldjump"/>
          </p:cNvPr>
          <p:cNvSpPr/>
          <p:nvPr/>
        </p:nvSpPr>
        <p:spPr>
          <a:xfrm>
            <a:off x="6502056" y="2697666"/>
            <a:ext cx="84657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黛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785536" y="4828118"/>
            <a:ext cx="84954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匣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>
            <a:hlinkClick r:id="rId3" action="ppaction://hlinksldjump"/>
          </p:cNvPr>
          <p:cNvSpPr/>
          <p:nvPr/>
        </p:nvSpPr>
        <p:spPr>
          <a:xfrm>
            <a:off x="2907773" y="4787904"/>
            <a:ext cx="84657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嗜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23850" y="4089401"/>
            <a:ext cx="774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方正姚体" pitchFamily="2" charset="-122"/>
                <a:ea typeface="方正姚体" pitchFamily="2" charset="-122"/>
              </a:rPr>
              <a:t>      xiá      shì       chéng        yùn</a:t>
            </a:r>
            <a:endParaRPr lang="en-US" altLang="zh-CN" sz="2800" b="1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3" name="矩形 32">
            <a:hlinkClick r:id="rId4" action="ppaction://hlinksldjump"/>
          </p:cNvPr>
          <p:cNvSpPr/>
          <p:nvPr/>
        </p:nvSpPr>
        <p:spPr>
          <a:xfrm>
            <a:off x="7076461" y="4760506"/>
            <a:ext cx="84657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韵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>
            <a:hlinkClick r:id="rId2" action="ppaction://hlinksldjump"/>
          </p:cNvPr>
          <p:cNvSpPr/>
          <p:nvPr/>
        </p:nvSpPr>
        <p:spPr>
          <a:xfrm>
            <a:off x="5131852" y="2697668"/>
            <a:ext cx="84657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喙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>
            <a:hlinkClick r:id="rId4" action="ppaction://hlinksldjump"/>
          </p:cNvPr>
          <p:cNvSpPr/>
          <p:nvPr/>
        </p:nvSpPr>
        <p:spPr>
          <a:xfrm>
            <a:off x="5153963" y="4801602"/>
            <a:ext cx="84657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澄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184401" y="3960285"/>
            <a:ext cx="2557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鹭鸶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3450" y="4792133"/>
            <a:ext cx="24209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沙鹭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163639" y="3069167"/>
            <a:ext cx="7381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lù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904875" y="4142317"/>
            <a:ext cx="1150938" cy="1549400"/>
            <a:chOff x="2426" y="1253"/>
            <a:chExt cx="1815" cy="1814"/>
          </a:xfrm>
          <a:noFill/>
        </p:grpSpPr>
        <p:sp>
          <p:nvSpPr>
            <p:cNvPr id="21525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26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27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04876" y="411480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鹭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5" name="TextBox 44"/>
          <p:cNvSpPr txBox="1">
            <a:spLocks noChangeArrowheads="1"/>
          </p:cNvSpPr>
          <p:nvPr/>
        </p:nvSpPr>
        <p:spPr bwMode="auto">
          <a:xfrm>
            <a:off x="1223963" y="1392767"/>
            <a:ext cx="3065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 白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鹭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84989" y="3943351"/>
            <a:ext cx="1436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嫌恶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34163" y="4798485"/>
            <a:ext cx="2544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讨人嫌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191126" y="3050118"/>
            <a:ext cx="11207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xián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5160964" y="4161367"/>
            <a:ext cx="1150937" cy="1549400"/>
            <a:chOff x="2426" y="1253"/>
            <a:chExt cx="1815" cy="1814"/>
          </a:xfrm>
          <a:noFill/>
        </p:grpSpPr>
        <p:sp>
          <p:nvSpPr>
            <p:cNvPr id="21522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23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24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141914" y="40978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嫌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21" name="TextBox 44"/>
          <p:cNvSpPr txBox="1">
            <a:spLocks noChangeArrowheads="1"/>
          </p:cNvSpPr>
          <p:nvPr/>
        </p:nvSpPr>
        <p:spPr bwMode="auto">
          <a:xfrm>
            <a:off x="5818189" y="1411818"/>
            <a:ext cx="3178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嫌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弃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1" grpId="0" autoUpdateAnimBg="0"/>
      <p:bldP spid="20" grpId="0" autoUpdateAnimBg="0"/>
      <p:bldP spid="4" grpId="0" autoUpdateAnimBg="0"/>
      <p:bldP spid="15" grpId="0" autoUpdateAnimBg="0"/>
      <p:bldP spid="16" grpId="0" autoUpdateAnimBg="0"/>
      <p:bldP spid="17" grpId="0" autoUpdateAnimBg="0"/>
      <p:bldP spid="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184401" y="3922185"/>
            <a:ext cx="2557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鸟喙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68526" y="4773085"/>
            <a:ext cx="2500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百喙一词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017589" y="3028951"/>
            <a:ext cx="10239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huì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904875" y="4142317"/>
            <a:ext cx="1150938" cy="1549400"/>
            <a:chOff x="2426" y="1253"/>
            <a:chExt cx="1815" cy="1814"/>
          </a:xfrm>
          <a:noFill/>
        </p:grpSpPr>
        <p:sp>
          <p:nvSpPr>
            <p:cNvPr id="22549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550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551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04876" y="411480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喙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9" name="TextBox 44"/>
          <p:cNvSpPr txBox="1">
            <a:spLocks noChangeArrowheads="1"/>
          </p:cNvSpPr>
          <p:nvPr/>
        </p:nvSpPr>
        <p:spPr bwMode="auto">
          <a:xfrm>
            <a:off x="1223963" y="1392767"/>
            <a:ext cx="3065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 长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喙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43725" y="3905251"/>
            <a:ext cx="1436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点黛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57951" y="4779433"/>
            <a:ext cx="2544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粉黛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257800" y="3009900"/>
            <a:ext cx="10366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dài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5160964" y="4161367"/>
            <a:ext cx="1150937" cy="1549400"/>
            <a:chOff x="2426" y="1253"/>
            <a:chExt cx="1815" cy="1814"/>
          </a:xfrm>
          <a:noFill/>
        </p:grpSpPr>
        <p:sp>
          <p:nvSpPr>
            <p:cNvPr id="22546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547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548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141914" y="40978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黛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45" name="TextBox 44"/>
          <p:cNvSpPr txBox="1">
            <a:spLocks noChangeArrowheads="1"/>
          </p:cNvSpPr>
          <p:nvPr/>
        </p:nvSpPr>
        <p:spPr bwMode="auto">
          <a:xfrm>
            <a:off x="5818189" y="1411818"/>
            <a:ext cx="3178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黛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1" grpId="0" autoUpdateAnimBg="0"/>
      <p:bldP spid="20" grpId="0" autoUpdateAnimBg="0"/>
      <p:bldP spid="4" grpId="0" autoUpdateAnimBg="0"/>
      <p:bldP spid="15" grpId="0" autoUpdateAnimBg="0"/>
      <p:bldP spid="16" grpId="0" autoUpdateAnimBg="0"/>
      <p:bldP spid="17" grpId="0" autoUpdateAnimBg="0"/>
      <p:bldP spid="23" grpId="0" autoUpdateAnimBg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1886</Words>
  <Application>WPS 演示</Application>
  <PresentationFormat>全屏显示(4:3)</PresentationFormat>
  <Paragraphs>412</Paragraphs>
  <Slides>27</Slides>
  <Notes>15</Notes>
  <HiddenSlides>15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Arial</vt:lpstr>
      <vt:lpstr>Calibri</vt:lpstr>
      <vt:lpstr>黑体</vt:lpstr>
      <vt:lpstr>Gulim</vt:lpstr>
      <vt:lpstr>方正大黑简体</vt:lpstr>
      <vt:lpstr>微软雅黑</vt:lpstr>
      <vt:lpstr>仿宋</vt:lpstr>
      <vt:lpstr>楷体</vt:lpstr>
      <vt:lpstr>华文中宋</vt:lpstr>
      <vt:lpstr>Times New Roman</vt:lpstr>
      <vt:lpstr>方正姚体</vt:lpstr>
      <vt:lpstr>Arial Unicode MS</vt:lpstr>
      <vt:lpstr>华文彩云</vt:lpstr>
      <vt:lpstr>Malgun Gothic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648</cp:revision>
  <dcterms:created xsi:type="dcterms:W3CDTF">2015-12-30T08:03:00Z</dcterms:created>
  <dcterms:modified xsi:type="dcterms:W3CDTF">2019-10-23T06:57:19Z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