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7" r:id="rId3"/>
    <p:sldId id="258" r:id="rId4"/>
    <p:sldId id="259" r:id="rId5"/>
    <p:sldId id="260" r:id="rId6"/>
    <p:sldId id="261" r:id="rId7"/>
    <p:sldId id="262" r:id="rId8"/>
    <p:sldId id="263" r:id="rId9"/>
    <p:sldId id="264" r:id="rId10"/>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06" d="100"/>
          <a:sy n="106" d="100"/>
        </p:scale>
        <p:origin x="-114" y="-84"/>
      </p:cViewPr>
      <p:guideLst>
        <p:guide orient="horz" pos="2160"/>
        <p:guide pos="2880"/>
      </p:guideLst>
    </p:cSldViewPr>
  </p:slideViewPr>
  <p:notesTextViewPr>
    <p:cViewPr>
      <p:scale>
        <a:sx n="1" d="1"/>
        <a:sy n="1" d="1"/>
      </p:scale>
      <p:origin x="0" y="0"/>
    </p:cViewPr>
  </p:notesTextViewPr>
  <p:sorterViewPr>
    <p:cViewPr>
      <p:scale>
        <a:sx n="93" d="100"/>
        <a:sy n="93"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25AFB4-7714-4FEE-8E98-3573EF837ED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6112B4-D121-4855-8023-6CB652F87E92}"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9" Type="http://schemas.openxmlformats.org/officeDocument/2006/relationships/hyperlink" Target="http://www.1ppt.com/ziliao/" TargetMode="External"/><Relationship Id="rId8" Type="http://schemas.openxmlformats.org/officeDocument/2006/relationships/hyperlink" Target="http://www.1ppt.com/powerpoint/" TargetMode="External"/><Relationship Id="rId7" Type="http://schemas.openxmlformats.org/officeDocument/2006/relationships/hyperlink" Target="http://www.1ppt.com/xiazai/" TargetMode="External"/><Relationship Id="rId6" Type="http://schemas.openxmlformats.org/officeDocument/2006/relationships/hyperlink" Target="http://www.1ppt.com/tubiao/" TargetMode="External"/><Relationship Id="rId5" Type="http://schemas.openxmlformats.org/officeDocument/2006/relationships/hyperlink" Target="http://www.1ppt.com/beijing/" TargetMode="External"/><Relationship Id="rId4" Type="http://schemas.openxmlformats.org/officeDocument/2006/relationships/hyperlink" Target="http://www.1ppt.com/sucai/" TargetMode="External"/><Relationship Id="rId3" Type="http://schemas.openxmlformats.org/officeDocument/2006/relationships/hyperlink" Target="http://www.1ppt.com/moban/" TargetMode="External"/><Relationship Id="rId24" Type="http://schemas.openxmlformats.org/officeDocument/2006/relationships/hyperlink" Target="http://www.1ppt.com/kejian/lishi/" TargetMode="External"/><Relationship Id="rId23" Type="http://schemas.openxmlformats.org/officeDocument/2006/relationships/hyperlink" Target="http://www.1ppt.com/kejian/dili/" TargetMode="External"/><Relationship Id="rId22" Type="http://schemas.openxmlformats.org/officeDocument/2006/relationships/hyperlink" Target="http://www.1ppt.com/kejian/shengwu/" TargetMode="External"/><Relationship Id="rId21" Type="http://schemas.openxmlformats.org/officeDocument/2006/relationships/hyperlink" Target="http://www.1ppt.com/kejian/huaxue/" TargetMode="External"/><Relationship Id="rId20" Type="http://schemas.openxmlformats.org/officeDocument/2006/relationships/hyperlink" Target="http://www.1ppt.com/kejian/wuli/" TargetMode="External"/><Relationship Id="rId2" Type="http://schemas.openxmlformats.org/officeDocument/2006/relationships/notesMaster" Target="../notesMasters/notesMaster1.xml"/><Relationship Id="rId19" Type="http://schemas.openxmlformats.org/officeDocument/2006/relationships/hyperlink" Target="http://www.1ppt.com/kejian/kexue/" TargetMode="External"/><Relationship Id="rId18" Type="http://schemas.openxmlformats.org/officeDocument/2006/relationships/hyperlink" Target="http://www.1ppt.com/kejian/meishu/" TargetMode="External"/><Relationship Id="rId17" Type="http://schemas.openxmlformats.org/officeDocument/2006/relationships/hyperlink" Target="http://www.1ppt.com/kejian/yingyu/" TargetMode="External"/><Relationship Id="rId16" Type="http://schemas.openxmlformats.org/officeDocument/2006/relationships/hyperlink" Target="http://www.1ppt.com/kejian/shuxue/" TargetMode="External"/><Relationship Id="rId15" Type="http://schemas.openxmlformats.org/officeDocument/2006/relationships/hyperlink" Target="http://www.1ppt.com/kejian/yuwen/" TargetMode="External"/><Relationship Id="rId14" Type="http://schemas.openxmlformats.org/officeDocument/2006/relationships/hyperlink" Target="http://www.1ppt.com/kejian/" TargetMode="External"/><Relationship Id="rId13" Type="http://schemas.openxmlformats.org/officeDocument/2006/relationships/hyperlink" Target="http://www.1ppt.cn/" TargetMode="External"/><Relationship Id="rId12" Type="http://schemas.openxmlformats.org/officeDocument/2006/relationships/hyperlink" Target="http://www.1ppt.com/jiaoan/" TargetMode="External"/><Relationship Id="rId11" Type="http://schemas.openxmlformats.org/officeDocument/2006/relationships/hyperlink" Target="http://www.1ppt.com/shiti/" TargetMode="External"/><Relationship Id="rId10" Type="http://schemas.openxmlformats.org/officeDocument/2006/relationships/hyperlink" Target="http://www.1ppt.com/fanwen/" TargetMode="Externa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smtClean="0">
                <a:solidFill>
                  <a:srgbClr val="EEECE1">
                    <a:lumMod val="25000"/>
                  </a:srgbClr>
                </a:solidFill>
              </a:rPr>
              <a:t>PPT</a:t>
            </a:r>
            <a:r>
              <a:rPr lang="zh-CN" altLang="en-US" sz="1200" dirty="0" smtClean="0">
                <a:solidFill>
                  <a:srgbClr val="EEECE1">
                    <a:lumMod val="25000"/>
                  </a:srgbClr>
                </a:solidFill>
              </a:rPr>
              <a:t>模板：</a:t>
            </a:r>
            <a:r>
              <a:rPr lang="en-US" altLang="zh-CN" sz="1200" dirty="0" smtClean="0">
                <a:solidFill>
                  <a:srgbClr val="EEECE1">
                    <a:lumMod val="25000"/>
                  </a:srgbClr>
                </a:solidFill>
                <a:hlinkClick r:id="rId3"/>
              </a:rPr>
              <a:t>www.1ppt.com/moban/</a:t>
            </a:r>
            <a:r>
              <a:rPr lang="en-US" altLang="zh-CN" sz="1200" dirty="0" smtClean="0">
                <a:solidFill>
                  <a:srgbClr val="EEECE1">
                    <a:lumMod val="25000"/>
                  </a:srgbClr>
                </a:solidFill>
              </a:rPr>
              <a:t>                  PPT</a:t>
            </a:r>
            <a:r>
              <a:rPr lang="zh-CN" altLang="en-US" sz="1200" dirty="0" smtClean="0">
                <a:solidFill>
                  <a:srgbClr val="EEECE1">
                    <a:lumMod val="25000"/>
                  </a:srgbClr>
                </a:solidFill>
              </a:rPr>
              <a:t>素材：</a:t>
            </a:r>
            <a:r>
              <a:rPr lang="en-US" altLang="zh-CN" sz="1200" dirty="0" smtClean="0">
                <a:solidFill>
                  <a:srgbClr val="EEECE1">
                    <a:lumMod val="25000"/>
                  </a:srgbClr>
                </a:solidFill>
                <a:hlinkClick r:id="rId4"/>
              </a:rPr>
              <a:t>www.1ppt.com/sucai/</a:t>
            </a:r>
            <a:endParaRPr lang="en-US" altLang="zh-CN" sz="1200" dirty="0" smtClean="0">
              <a:solidFill>
                <a:srgbClr val="EEECE1">
                  <a:lumMod val="25000"/>
                </a:srgbClr>
              </a:solidFill>
            </a:endParaRPr>
          </a:p>
          <a:p>
            <a:r>
              <a:rPr lang="en-US" altLang="zh-CN" sz="1200" dirty="0" smtClean="0">
                <a:solidFill>
                  <a:srgbClr val="EEECE1">
                    <a:lumMod val="25000"/>
                  </a:srgbClr>
                </a:solidFill>
              </a:rPr>
              <a:t>PPT</a:t>
            </a:r>
            <a:r>
              <a:rPr lang="zh-CN" altLang="en-US" sz="1200" dirty="0" smtClean="0">
                <a:solidFill>
                  <a:srgbClr val="EEECE1">
                    <a:lumMod val="25000"/>
                  </a:srgbClr>
                </a:solidFill>
              </a:rPr>
              <a:t>背景：</a:t>
            </a:r>
            <a:r>
              <a:rPr lang="en-US" altLang="zh-CN" sz="1200" dirty="0" smtClean="0">
                <a:solidFill>
                  <a:srgbClr val="EEECE1">
                    <a:lumMod val="25000"/>
                  </a:srgbClr>
                </a:solidFill>
                <a:hlinkClick r:id="rId5"/>
              </a:rPr>
              <a:t>www.1ppt.com/beijing/</a:t>
            </a:r>
            <a:r>
              <a:rPr lang="en-US" altLang="zh-CN" sz="1200" dirty="0" smtClean="0">
                <a:solidFill>
                  <a:srgbClr val="EEECE1">
                    <a:lumMod val="25000"/>
                  </a:srgbClr>
                </a:solidFill>
              </a:rPr>
              <a:t>                   PPT</a:t>
            </a:r>
            <a:r>
              <a:rPr lang="zh-CN" altLang="en-US" sz="1200" dirty="0" smtClean="0">
                <a:solidFill>
                  <a:srgbClr val="EEECE1">
                    <a:lumMod val="25000"/>
                  </a:srgbClr>
                </a:solidFill>
              </a:rPr>
              <a:t>图表：</a:t>
            </a:r>
            <a:r>
              <a:rPr lang="en-US" altLang="zh-CN" sz="1200" dirty="0" smtClean="0">
                <a:solidFill>
                  <a:srgbClr val="EEECE1">
                    <a:lumMod val="25000"/>
                  </a:srgbClr>
                </a:solidFill>
                <a:hlinkClick r:id="rId6"/>
              </a:rPr>
              <a:t>www.1ppt.com/tubiao/</a:t>
            </a:r>
            <a:r>
              <a:rPr lang="en-US" altLang="zh-CN" sz="1200" dirty="0" smtClean="0">
                <a:solidFill>
                  <a:srgbClr val="EEECE1">
                    <a:lumMod val="25000"/>
                  </a:srgbClr>
                </a:solidFill>
              </a:rPr>
              <a:t>      </a:t>
            </a:r>
            <a:endParaRPr lang="en-US" altLang="zh-CN" sz="1200" dirty="0" smtClean="0">
              <a:solidFill>
                <a:srgbClr val="EEECE1">
                  <a:lumMod val="25000"/>
                </a:srgbClr>
              </a:solidFill>
            </a:endParaRPr>
          </a:p>
          <a:p>
            <a:r>
              <a:rPr lang="en-US" altLang="zh-CN" sz="1200" dirty="0" smtClean="0">
                <a:solidFill>
                  <a:srgbClr val="EEECE1">
                    <a:lumMod val="25000"/>
                  </a:srgbClr>
                </a:solidFill>
              </a:rPr>
              <a:t>PPT</a:t>
            </a:r>
            <a:r>
              <a:rPr lang="zh-CN" altLang="en-US" sz="1200" dirty="0" smtClean="0">
                <a:solidFill>
                  <a:srgbClr val="EEECE1">
                    <a:lumMod val="25000"/>
                  </a:srgbClr>
                </a:solidFill>
              </a:rPr>
              <a:t>下载：</a:t>
            </a:r>
            <a:r>
              <a:rPr lang="en-US" altLang="zh-CN" sz="1200" dirty="0" smtClean="0">
                <a:solidFill>
                  <a:srgbClr val="EEECE1">
                    <a:lumMod val="25000"/>
                  </a:srgbClr>
                </a:solidFill>
                <a:hlinkClick r:id="rId7"/>
              </a:rPr>
              <a:t>www.1ppt.com/xiazai/</a:t>
            </a:r>
            <a:r>
              <a:rPr lang="en-US" altLang="zh-CN" sz="1200" dirty="0" smtClean="0">
                <a:solidFill>
                  <a:srgbClr val="EEECE1">
                    <a:lumMod val="25000"/>
                  </a:srgbClr>
                </a:solidFill>
              </a:rPr>
              <a:t>                     PPT</a:t>
            </a:r>
            <a:r>
              <a:rPr lang="zh-CN" altLang="en-US" sz="1200" dirty="0" smtClean="0">
                <a:solidFill>
                  <a:srgbClr val="EEECE1">
                    <a:lumMod val="25000"/>
                  </a:srgbClr>
                </a:solidFill>
              </a:rPr>
              <a:t>教程： </a:t>
            </a:r>
            <a:r>
              <a:rPr lang="en-US" altLang="zh-CN" sz="1200" dirty="0" smtClean="0">
                <a:solidFill>
                  <a:srgbClr val="EEECE1">
                    <a:lumMod val="25000"/>
                  </a:srgbClr>
                </a:solidFill>
                <a:hlinkClick r:id="rId8"/>
              </a:rPr>
              <a:t>www.1ppt.com/powerpoint/</a:t>
            </a:r>
            <a:r>
              <a:rPr lang="en-US" altLang="zh-CN" sz="1200" dirty="0" smtClean="0">
                <a:solidFill>
                  <a:srgbClr val="EEECE1">
                    <a:lumMod val="25000"/>
                  </a:srgbClr>
                </a:solidFill>
              </a:rPr>
              <a:t>      </a:t>
            </a:r>
            <a:endParaRPr lang="en-US" altLang="zh-CN" sz="1200" dirty="0" smtClean="0">
              <a:solidFill>
                <a:srgbClr val="EEECE1">
                  <a:lumMod val="25000"/>
                </a:srgbClr>
              </a:solidFill>
            </a:endParaRPr>
          </a:p>
          <a:p>
            <a:r>
              <a:rPr lang="zh-CN" altLang="en-US" sz="1200" dirty="0" smtClean="0">
                <a:solidFill>
                  <a:srgbClr val="EEECE1">
                    <a:lumMod val="25000"/>
                  </a:srgbClr>
                </a:solidFill>
              </a:rPr>
              <a:t>资料下载：</a:t>
            </a:r>
            <a:r>
              <a:rPr lang="en-US" altLang="zh-CN" sz="1200" dirty="0" smtClean="0">
                <a:solidFill>
                  <a:srgbClr val="EEECE1">
                    <a:lumMod val="25000"/>
                  </a:srgbClr>
                </a:solidFill>
                <a:hlinkClick r:id="rId9"/>
              </a:rPr>
              <a:t>www.1ppt.com/ziliao/</a:t>
            </a:r>
            <a:r>
              <a:rPr lang="en-US" altLang="zh-CN" sz="1200" dirty="0" smtClean="0">
                <a:solidFill>
                  <a:srgbClr val="EEECE1">
                    <a:lumMod val="25000"/>
                  </a:srgbClr>
                </a:solidFill>
              </a:rPr>
              <a:t>                   </a:t>
            </a:r>
            <a:r>
              <a:rPr lang="zh-CN" altLang="en-US" sz="1200" dirty="0" smtClean="0">
                <a:solidFill>
                  <a:srgbClr val="EEECE1">
                    <a:lumMod val="25000"/>
                  </a:srgbClr>
                </a:solidFill>
              </a:rPr>
              <a:t>范文下载：</a:t>
            </a:r>
            <a:r>
              <a:rPr lang="en-US" altLang="zh-CN" sz="1200" dirty="0" smtClean="0">
                <a:solidFill>
                  <a:srgbClr val="EEECE1">
                    <a:lumMod val="25000"/>
                  </a:srgbClr>
                </a:solidFill>
                <a:hlinkClick r:id="rId10"/>
              </a:rPr>
              <a:t>www.1ppt.com/fanwen/</a:t>
            </a:r>
            <a:r>
              <a:rPr lang="en-US" altLang="zh-CN" sz="1200" dirty="0" smtClean="0">
                <a:solidFill>
                  <a:srgbClr val="EEECE1">
                    <a:lumMod val="25000"/>
                  </a:srgbClr>
                </a:solidFill>
              </a:rPr>
              <a:t>             </a:t>
            </a:r>
            <a:endParaRPr lang="en-US" altLang="zh-CN" sz="1200" dirty="0" smtClean="0">
              <a:solidFill>
                <a:srgbClr val="EEECE1">
                  <a:lumMod val="25000"/>
                </a:srgbClr>
              </a:solidFill>
            </a:endParaRPr>
          </a:p>
          <a:p>
            <a:r>
              <a:rPr lang="zh-CN" altLang="en-US" sz="1200" dirty="0" smtClean="0">
                <a:solidFill>
                  <a:srgbClr val="EEECE1">
                    <a:lumMod val="25000"/>
                  </a:srgbClr>
                </a:solidFill>
              </a:rPr>
              <a:t>试卷下载：</a:t>
            </a:r>
            <a:r>
              <a:rPr lang="en-US" altLang="zh-CN" sz="1200" dirty="0" smtClean="0">
                <a:solidFill>
                  <a:srgbClr val="EEECE1">
                    <a:lumMod val="25000"/>
                  </a:srgbClr>
                </a:solidFill>
                <a:hlinkClick r:id="rId11"/>
              </a:rPr>
              <a:t>www.1ppt.com/shiti/</a:t>
            </a:r>
            <a:r>
              <a:rPr lang="en-US" altLang="zh-CN" sz="1200" dirty="0" smtClean="0">
                <a:solidFill>
                  <a:srgbClr val="EEECE1">
                    <a:lumMod val="25000"/>
                  </a:srgbClr>
                </a:solidFill>
              </a:rPr>
              <a:t>                     </a:t>
            </a:r>
            <a:r>
              <a:rPr lang="zh-CN" altLang="en-US" sz="1200" dirty="0" smtClean="0">
                <a:solidFill>
                  <a:srgbClr val="EEECE1">
                    <a:lumMod val="25000"/>
                  </a:srgbClr>
                </a:solidFill>
              </a:rPr>
              <a:t>教案下载：</a:t>
            </a:r>
            <a:r>
              <a:rPr lang="en-US" altLang="zh-CN" sz="1200" dirty="0" smtClean="0">
                <a:solidFill>
                  <a:srgbClr val="EEECE1">
                    <a:lumMod val="25000"/>
                  </a:srgbClr>
                </a:solidFill>
                <a:hlinkClick r:id="rId12"/>
              </a:rPr>
              <a:t>www.1ppt.com/jiaoan/</a:t>
            </a:r>
            <a:r>
              <a:rPr lang="en-US" altLang="zh-CN" sz="1200" dirty="0" smtClean="0">
                <a:solidFill>
                  <a:srgbClr val="EEECE1">
                    <a:lumMod val="25000"/>
                  </a:srgbClr>
                </a:solidFill>
              </a:rPr>
              <a:t>               </a:t>
            </a:r>
            <a:endParaRPr lang="en-US" altLang="zh-CN" sz="1200" dirty="0" smtClean="0">
              <a:solidFill>
                <a:srgbClr val="EEECE1">
                  <a:lumMod val="25000"/>
                </a:srgbClr>
              </a:solidFill>
            </a:endParaRPr>
          </a:p>
          <a:p>
            <a:r>
              <a:rPr lang="en-US" altLang="zh-CN" sz="1200" dirty="0" smtClean="0">
                <a:solidFill>
                  <a:srgbClr val="EEECE1">
                    <a:lumMod val="25000"/>
                  </a:srgbClr>
                </a:solidFill>
              </a:rPr>
              <a:t>PPT</a:t>
            </a:r>
            <a:r>
              <a:rPr lang="zh-CN" altLang="en-US" sz="1200" dirty="0" smtClean="0">
                <a:solidFill>
                  <a:srgbClr val="EEECE1">
                    <a:lumMod val="25000"/>
                  </a:srgbClr>
                </a:solidFill>
              </a:rPr>
              <a:t>论坛：</a:t>
            </a:r>
            <a:r>
              <a:rPr lang="en-US" altLang="zh-CN" sz="1200" dirty="0" smtClean="0">
                <a:solidFill>
                  <a:srgbClr val="EEECE1">
                    <a:lumMod val="25000"/>
                  </a:srgbClr>
                </a:solidFill>
                <a:hlinkClick r:id="rId13"/>
              </a:rPr>
              <a:t>www.1ppt.cn</a:t>
            </a:r>
            <a:r>
              <a:rPr lang="en-US" altLang="zh-CN" sz="1200" dirty="0" smtClean="0">
                <a:solidFill>
                  <a:srgbClr val="EEECE1">
                    <a:lumMod val="25000"/>
                  </a:srgbClr>
                </a:solidFill>
              </a:rPr>
              <a:t>                                      PPT</a:t>
            </a:r>
            <a:r>
              <a:rPr lang="zh-CN" altLang="en-US" sz="1200" dirty="0" smtClean="0">
                <a:solidFill>
                  <a:srgbClr val="EEECE1">
                    <a:lumMod val="25000"/>
                  </a:srgbClr>
                </a:solidFill>
              </a:rPr>
              <a:t>课件：</a:t>
            </a:r>
            <a:r>
              <a:rPr lang="en-US" altLang="zh-CN" sz="1200" dirty="0" smtClean="0">
                <a:solidFill>
                  <a:srgbClr val="EEECE1">
                    <a:lumMod val="25000"/>
                  </a:srgbClr>
                </a:solidFill>
                <a:hlinkClick r:id="rId14"/>
              </a:rPr>
              <a:t>www.1ppt.com/kejian/</a:t>
            </a:r>
            <a:r>
              <a:rPr lang="en-US" altLang="zh-CN" sz="1200" dirty="0" smtClean="0">
                <a:solidFill>
                  <a:srgbClr val="EEECE1">
                    <a:lumMod val="25000"/>
                  </a:srgbClr>
                </a:solidFill>
              </a:rPr>
              <a:t> </a:t>
            </a:r>
            <a:endParaRPr lang="en-US" altLang="zh-CN" sz="1200" dirty="0" smtClean="0">
              <a:solidFill>
                <a:srgbClr val="EEECE1">
                  <a:lumMod val="25000"/>
                </a:srgbClr>
              </a:solidFill>
            </a:endParaRPr>
          </a:p>
          <a:p>
            <a:r>
              <a:rPr lang="zh-CN" altLang="en-US" sz="1200" dirty="0" smtClean="0">
                <a:solidFill>
                  <a:srgbClr val="EEECE1">
                    <a:lumMod val="25000"/>
                  </a:srgbClr>
                </a:solidFill>
              </a:rPr>
              <a:t>语文课件：</a:t>
            </a:r>
            <a:r>
              <a:rPr lang="en-US" altLang="zh-CN" sz="1200" dirty="0" smtClean="0">
                <a:solidFill>
                  <a:srgbClr val="EEECE1">
                    <a:lumMod val="25000"/>
                  </a:srgbClr>
                </a:solidFill>
                <a:hlinkClick r:id="rId15"/>
              </a:rPr>
              <a:t>www.1ppt.com/kejian/yuwen/</a:t>
            </a:r>
            <a:r>
              <a:rPr lang="en-US" altLang="zh-CN" sz="1200" dirty="0" smtClean="0">
                <a:solidFill>
                  <a:srgbClr val="EEECE1">
                    <a:lumMod val="25000"/>
                  </a:srgbClr>
                </a:solidFill>
              </a:rPr>
              <a:t>    </a:t>
            </a:r>
            <a:r>
              <a:rPr lang="zh-CN" altLang="en-US" sz="1200" dirty="0" smtClean="0">
                <a:solidFill>
                  <a:srgbClr val="EEECE1">
                    <a:lumMod val="25000"/>
                  </a:srgbClr>
                </a:solidFill>
              </a:rPr>
              <a:t>数学课件：</a:t>
            </a:r>
            <a:r>
              <a:rPr lang="en-US" altLang="zh-CN" sz="1200" dirty="0" smtClean="0">
                <a:solidFill>
                  <a:srgbClr val="EEECE1">
                    <a:lumMod val="25000"/>
                  </a:srgbClr>
                </a:solidFill>
                <a:hlinkClick r:id="rId16"/>
              </a:rPr>
              <a:t>www.1ppt.com/kejian/shuxue/</a:t>
            </a:r>
            <a:r>
              <a:rPr lang="en-US" altLang="zh-CN" sz="1200" dirty="0" smtClean="0">
                <a:solidFill>
                  <a:srgbClr val="EEECE1">
                    <a:lumMod val="25000"/>
                  </a:srgbClr>
                </a:solidFill>
              </a:rPr>
              <a:t> </a:t>
            </a:r>
            <a:endParaRPr lang="en-US" altLang="zh-CN" sz="1200" dirty="0" smtClean="0">
              <a:solidFill>
                <a:srgbClr val="EEECE1">
                  <a:lumMod val="25000"/>
                </a:srgbClr>
              </a:solidFill>
            </a:endParaRPr>
          </a:p>
          <a:p>
            <a:r>
              <a:rPr lang="zh-CN" altLang="en-US" sz="1200" dirty="0" smtClean="0">
                <a:solidFill>
                  <a:srgbClr val="EEECE1">
                    <a:lumMod val="25000"/>
                  </a:srgbClr>
                </a:solidFill>
              </a:rPr>
              <a:t>英语课件：</a:t>
            </a:r>
            <a:r>
              <a:rPr lang="en-US" altLang="zh-CN" sz="1200" dirty="0" smtClean="0">
                <a:solidFill>
                  <a:srgbClr val="EEECE1">
                    <a:lumMod val="25000"/>
                  </a:srgbClr>
                </a:solidFill>
                <a:hlinkClick r:id="rId17"/>
              </a:rPr>
              <a:t>www.1ppt.com/kejian/yingyu/</a:t>
            </a:r>
            <a:r>
              <a:rPr lang="en-US" altLang="zh-CN" sz="1200" dirty="0" smtClean="0">
                <a:solidFill>
                  <a:srgbClr val="EEECE1">
                    <a:lumMod val="25000"/>
                  </a:srgbClr>
                </a:solidFill>
              </a:rPr>
              <a:t>    </a:t>
            </a:r>
            <a:r>
              <a:rPr lang="zh-CN" altLang="en-US" sz="1200" dirty="0" smtClean="0">
                <a:solidFill>
                  <a:srgbClr val="EEECE1">
                    <a:lumMod val="25000"/>
                  </a:srgbClr>
                </a:solidFill>
              </a:rPr>
              <a:t>美术课件：</a:t>
            </a:r>
            <a:r>
              <a:rPr lang="en-US" altLang="zh-CN" sz="1200" dirty="0" smtClean="0">
                <a:solidFill>
                  <a:srgbClr val="EEECE1">
                    <a:lumMod val="25000"/>
                  </a:srgbClr>
                </a:solidFill>
                <a:hlinkClick r:id="rId18"/>
              </a:rPr>
              <a:t>www.1ppt.com/kejian/meishu/</a:t>
            </a:r>
            <a:r>
              <a:rPr lang="en-US" altLang="zh-CN" sz="1200" dirty="0" smtClean="0">
                <a:solidFill>
                  <a:srgbClr val="EEECE1">
                    <a:lumMod val="25000"/>
                  </a:srgbClr>
                </a:solidFill>
              </a:rPr>
              <a:t> </a:t>
            </a:r>
            <a:endParaRPr lang="en-US" altLang="zh-CN" sz="1200" dirty="0" smtClean="0">
              <a:solidFill>
                <a:srgbClr val="EEECE1">
                  <a:lumMod val="25000"/>
                </a:srgbClr>
              </a:solidFill>
            </a:endParaRPr>
          </a:p>
          <a:p>
            <a:r>
              <a:rPr lang="zh-CN" altLang="en-US" sz="1200" dirty="0" smtClean="0">
                <a:solidFill>
                  <a:srgbClr val="EEECE1">
                    <a:lumMod val="25000"/>
                  </a:srgbClr>
                </a:solidFill>
              </a:rPr>
              <a:t>科学课件：</a:t>
            </a:r>
            <a:r>
              <a:rPr lang="en-US" altLang="zh-CN" sz="1200" dirty="0" smtClean="0">
                <a:solidFill>
                  <a:srgbClr val="EEECE1">
                    <a:lumMod val="25000"/>
                  </a:srgbClr>
                </a:solidFill>
                <a:hlinkClick r:id="rId19"/>
              </a:rPr>
              <a:t>www.1ppt.com/kejian/kexue/</a:t>
            </a:r>
            <a:r>
              <a:rPr lang="en-US" altLang="zh-CN" sz="1200" dirty="0" smtClean="0">
                <a:solidFill>
                  <a:srgbClr val="EEECE1">
                    <a:lumMod val="25000"/>
                  </a:srgbClr>
                </a:solidFill>
              </a:rPr>
              <a:t>     </a:t>
            </a:r>
            <a:r>
              <a:rPr lang="zh-CN" altLang="en-US" sz="1200" dirty="0" smtClean="0">
                <a:solidFill>
                  <a:srgbClr val="EEECE1">
                    <a:lumMod val="25000"/>
                  </a:srgbClr>
                </a:solidFill>
              </a:rPr>
              <a:t>物理课件：</a:t>
            </a:r>
            <a:r>
              <a:rPr lang="en-US" altLang="zh-CN" sz="1200" dirty="0" smtClean="0">
                <a:solidFill>
                  <a:srgbClr val="EEECE1">
                    <a:lumMod val="25000"/>
                  </a:srgbClr>
                </a:solidFill>
                <a:hlinkClick r:id="rId20"/>
              </a:rPr>
              <a:t>www.1ppt.com/kejian/wuli/</a:t>
            </a:r>
            <a:r>
              <a:rPr lang="en-US" altLang="zh-CN" sz="1200" dirty="0" smtClean="0">
                <a:solidFill>
                  <a:srgbClr val="EEECE1">
                    <a:lumMod val="25000"/>
                  </a:srgbClr>
                </a:solidFill>
              </a:rPr>
              <a:t> </a:t>
            </a:r>
            <a:endParaRPr lang="en-US" altLang="zh-CN" sz="1200" dirty="0" smtClean="0">
              <a:solidFill>
                <a:srgbClr val="EEECE1">
                  <a:lumMod val="25000"/>
                </a:srgbClr>
              </a:solidFill>
            </a:endParaRPr>
          </a:p>
          <a:p>
            <a:r>
              <a:rPr lang="zh-CN" altLang="en-US" sz="1200" dirty="0" smtClean="0">
                <a:solidFill>
                  <a:srgbClr val="EEECE1">
                    <a:lumMod val="25000"/>
                  </a:srgbClr>
                </a:solidFill>
              </a:rPr>
              <a:t>化学课件：</a:t>
            </a:r>
            <a:r>
              <a:rPr lang="en-US" altLang="zh-CN" sz="1200" dirty="0" smtClean="0">
                <a:solidFill>
                  <a:srgbClr val="EEECE1">
                    <a:lumMod val="25000"/>
                  </a:srgbClr>
                </a:solidFill>
                <a:hlinkClick r:id="rId21"/>
              </a:rPr>
              <a:t>www.1ppt.com/kejian/huaxue/</a:t>
            </a:r>
            <a:r>
              <a:rPr lang="en-US" altLang="zh-CN" sz="1200" dirty="0" smtClean="0">
                <a:solidFill>
                  <a:srgbClr val="EEECE1">
                    <a:lumMod val="25000"/>
                  </a:srgbClr>
                </a:solidFill>
              </a:rPr>
              <a:t>  </a:t>
            </a:r>
            <a:r>
              <a:rPr lang="zh-CN" altLang="en-US" sz="1200" dirty="0" smtClean="0">
                <a:solidFill>
                  <a:srgbClr val="EEECE1">
                    <a:lumMod val="25000"/>
                  </a:srgbClr>
                </a:solidFill>
              </a:rPr>
              <a:t>生物课件：</a:t>
            </a:r>
            <a:r>
              <a:rPr lang="en-US" altLang="zh-CN" sz="1200" dirty="0" smtClean="0">
                <a:solidFill>
                  <a:srgbClr val="EEECE1">
                    <a:lumMod val="25000"/>
                  </a:srgbClr>
                </a:solidFill>
                <a:hlinkClick r:id="rId22"/>
              </a:rPr>
              <a:t>www.1ppt.com/kejian/shengwu/</a:t>
            </a:r>
            <a:r>
              <a:rPr lang="en-US" altLang="zh-CN" sz="1200" dirty="0" smtClean="0">
                <a:solidFill>
                  <a:srgbClr val="EEECE1">
                    <a:lumMod val="25000"/>
                  </a:srgbClr>
                </a:solidFill>
              </a:rPr>
              <a:t> </a:t>
            </a:r>
            <a:endParaRPr lang="en-US" altLang="zh-CN" sz="1200" dirty="0" smtClean="0">
              <a:solidFill>
                <a:srgbClr val="EEECE1">
                  <a:lumMod val="25000"/>
                </a:srgbClr>
              </a:solidFill>
            </a:endParaRPr>
          </a:p>
          <a:p>
            <a:r>
              <a:rPr lang="zh-CN" altLang="en-US" sz="1200" dirty="0" smtClean="0">
                <a:solidFill>
                  <a:srgbClr val="EEECE1">
                    <a:lumMod val="25000"/>
                  </a:srgbClr>
                </a:solidFill>
              </a:rPr>
              <a:t>地理课件：</a:t>
            </a:r>
            <a:r>
              <a:rPr lang="en-US" altLang="zh-CN" sz="1200" dirty="0" smtClean="0">
                <a:solidFill>
                  <a:srgbClr val="EEECE1">
                    <a:lumMod val="25000"/>
                  </a:srgbClr>
                </a:solidFill>
                <a:hlinkClick r:id="rId23"/>
              </a:rPr>
              <a:t>www.1ppt.com/kejian/dili/</a:t>
            </a:r>
            <a:r>
              <a:rPr lang="en-US" altLang="zh-CN" sz="1200" dirty="0" smtClean="0">
                <a:solidFill>
                  <a:srgbClr val="EEECE1">
                    <a:lumMod val="25000"/>
                  </a:srgbClr>
                </a:solidFill>
              </a:rPr>
              <a:t>          </a:t>
            </a:r>
            <a:r>
              <a:rPr lang="zh-CN" altLang="en-US" sz="1200" dirty="0" smtClean="0">
                <a:solidFill>
                  <a:srgbClr val="EEECE1">
                    <a:lumMod val="25000"/>
                  </a:srgbClr>
                </a:solidFill>
              </a:rPr>
              <a:t>历史课件：</a:t>
            </a:r>
            <a:r>
              <a:rPr lang="en-US" altLang="zh-CN" sz="1200" dirty="0" smtClean="0">
                <a:solidFill>
                  <a:srgbClr val="EEECE1">
                    <a:lumMod val="25000"/>
                  </a:srgbClr>
                </a:solidFill>
                <a:hlinkClick r:id="rId24"/>
              </a:rPr>
              <a:t>www.1ppt.com/kejian/lishi/</a:t>
            </a:r>
            <a:r>
              <a:rPr lang="en-US" altLang="zh-CN" sz="1200" dirty="0" smtClean="0">
                <a:solidFill>
                  <a:srgbClr val="EEECE1">
                    <a:lumMod val="25000"/>
                  </a:srgbClr>
                </a:solidFill>
              </a:rPr>
              <a:t>        </a:t>
            </a:r>
            <a:endParaRPr lang="en-US" altLang="zh-CN" sz="1200" dirty="0" smtClean="0">
              <a:solidFill>
                <a:srgbClr val="EEECE1">
                  <a:lumMod val="25000"/>
                </a:srgbClr>
              </a:solidFill>
            </a:endParaRPr>
          </a:p>
          <a:p>
            <a:r>
              <a:rPr lang="en-US" altLang="zh-CN" sz="1200" dirty="0" smtClean="0">
                <a:solidFill>
                  <a:srgbClr val="EEECE1">
                    <a:lumMod val="25000"/>
                  </a:srgbClr>
                </a:solidFill>
              </a:rPr>
              <a:t>  </a:t>
            </a:r>
            <a:endParaRPr lang="zh-CN" altLang="en-US" sz="1200" dirty="0" smtClean="0">
              <a:solidFill>
                <a:srgbClr val="EEECE1">
                  <a:lumMod val="25000"/>
                </a:srgbClr>
              </a:solidFill>
            </a:endParaRPr>
          </a:p>
          <a:p>
            <a:endParaRPr lang="zh-CN" altLang="en-US" dirty="0"/>
          </a:p>
        </p:txBody>
      </p:sp>
      <p:sp>
        <p:nvSpPr>
          <p:cNvPr id="4" name="灯片编号占位符 3"/>
          <p:cNvSpPr>
            <a:spLocks noGrp="1"/>
          </p:cNvSpPr>
          <p:nvPr>
            <p:ph type="sldNum" sz="quarter" idx="10"/>
          </p:nvPr>
        </p:nvSpPr>
        <p:spPr/>
        <p:txBody>
          <a:bodyPr/>
          <a:lstStyle/>
          <a:p>
            <a:fld id="{DA6112B4-D121-4855-8023-6CB652F87E92}"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8A0DCBC-AA44-41BD-AC18-C563F5A9688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7754446-3C2A-410E-B3C2-2A8BBD757DE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8A0DCBC-AA44-41BD-AC18-C563F5A9688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7754446-3C2A-410E-B3C2-2A8BBD757DE9}"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8A0DCBC-AA44-41BD-AC18-C563F5A9688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7754446-3C2A-410E-B3C2-2A8BBD757DE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8A0DCBC-AA44-41BD-AC18-C563F5A9688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7754446-3C2A-410E-B3C2-2A8BBD757DE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98A0DCBC-AA44-41BD-AC18-C563F5A9688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7754446-3C2A-410E-B3C2-2A8BBD757DE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8A0DCBC-AA44-41BD-AC18-C563F5A9688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7754446-3C2A-410E-B3C2-2A8BBD757DE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8A0DCBC-AA44-41BD-AC18-C563F5A9688B}"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7754446-3C2A-410E-B3C2-2A8BBD757DE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8A0DCBC-AA44-41BD-AC18-C563F5A9688B}"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7754446-3C2A-410E-B3C2-2A8BBD757DE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8A0DCBC-AA44-41BD-AC18-C563F5A9688B}"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7754446-3C2A-410E-B3C2-2A8BBD757DE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98A0DCBC-AA44-41BD-AC18-C563F5A9688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7754446-3C2A-410E-B3C2-2A8BBD757DE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98A0DCBC-AA44-41BD-AC18-C563F5A9688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7754446-3C2A-410E-B3C2-2A8BBD757DE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email">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0DCBC-AA44-41BD-AC18-C563F5A9688B}"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54446-3C2A-410E-B3C2-2A8BBD757DE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GIF"/></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9" name="WordArt 6"/>
          <p:cNvSpPr>
            <a:spLocks noChangeArrowheads="1" noChangeShapeType="1" noTextEdit="1"/>
          </p:cNvSpPr>
          <p:nvPr/>
        </p:nvSpPr>
        <p:spPr bwMode="auto">
          <a:xfrm>
            <a:off x="2553681" y="3865886"/>
            <a:ext cx="4086870" cy="585465"/>
          </a:xfrm>
          <a:prstGeom prst="rect">
            <a:avLst/>
          </a:prstGeom>
        </p:spPr>
        <p:txBody>
          <a:bodyPr wrap="none" fromWordArt="1">
            <a:prstTxWarp prst="textPlain">
              <a:avLst>
                <a:gd name="adj" fmla="val 50000"/>
              </a:avLst>
            </a:prstTxWarp>
          </a:bodyPr>
          <a:lstStyle/>
          <a:p>
            <a:pPr algn="ctr"/>
            <a:r>
              <a:rPr lang="en-US" altLang="zh-CN" sz="4000" b="1" dirty="0">
                <a:ln w="9525">
                  <a:solidFill>
                    <a:srgbClr val="000000"/>
                  </a:solidFill>
                  <a:round/>
                </a:ln>
                <a:solidFill>
                  <a:srgbClr val="FF0000"/>
                </a:solidFill>
                <a:latin typeface="Arial" panose="020B0604020202020204"/>
                <a:cs typeface="Arial" panose="020B0604020202020204"/>
              </a:rPr>
              <a:t>Self Check</a:t>
            </a:r>
            <a:endParaRPr lang="zh-CN" altLang="en-US" sz="4000" b="1" dirty="0">
              <a:ln w="9525">
                <a:solidFill>
                  <a:srgbClr val="000000"/>
                </a:solidFill>
                <a:round/>
              </a:ln>
              <a:solidFill>
                <a:srgbClr val="FF0000"/>
              </a:solidFill>
              <a:latin typeface="Arial" panose="020B0604020202020204"/>
              <a:cs typeface="Arial" panose="020B0604020202020204"/>
            </a:endParaRPr>
          </a:p>
        </p:txBody>
      </p:sp>
      <p:sp>
        <p:nvSpPr>
          <p:cNvPr id="208901" name="Rectangle 5"/>
          <p:cNvSpPr>
            <a:spLocks noChangeArrowheads="1"/>
          </p:cNvSpPr>
          <p:nvPr/>
        </p:nvSpPr>
        <p:spPr bwMode="auto">
          <a:xfrm>
            <a:off x="241104" y="478109"/>
            <a:ext cx="8748464"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buFont typeface="Arial" panose="020B0604020202020204" pitchFamily="34" charset="0"/>
              <a:buNone/>
            </a:pPr>
            <a:r>
              <a:rPr lang="en-US" sz="5400" b="1" dirty="0">
                <a:solidFill>
                  <a:srgbClr val="0000CC"/>
                </a:solidFill>
              </a:rPr>
              <a:t>Unit 3</a:t>
            </a:r>
            <a:endParaRPr lang="en-US" sz="5400" b="1" dirty="0">
              <a:solidFill>
                <a:srgbClr val="0000CC"/>
              </a:solidFill>
            </a:endParaRPr>
          </a:p>
          <a:p>
            <a:pPr algn="ctr">
              <a:spcBef>
                <a:spcPct val="50000"/>
              </a:spcBef>
              <a:buFont typeface="Arial" panose="020B0604020202020204" pitchFamily="34" charset="0"/>
              <a:buNone/>
            </a:pPr>
            <a:r>
              <a:rPr lang="en-US" sz="4800" b="1" dirty="0">
                <a:solidFill>
                  <a:srgbClr val="0000CC"/>
                </a:solidFill>
                <a:latin typeface="Arno Pro Smbd" pitchFamily="18" charset="0"/>
              </a:rPr>
              <a:t>Could you please tell me </a:t>
            </a:r>
            <a:r>
              <a:rPr lang="en-US" sz="4800" b="1" dirty="0" smtClean="0">
                <a:solidFill>
                  <a:srgbClr val="0000CC"/>
                </a:solidFill>
                <a:latin typeface="Arno Pro Smbd" pitchFamily="18" charset="0"/>
              </a:rPr>
              <a:t>where </a:t>
            </a:r>
            <a:r>
              <a:rPr lang="en-US" sz="4800" b="1" dirty="0">
                <a:solidFill>
                  <a:srgbClr val="0000CC"/>
                </a:solidFill>
                <a:latin typeface="Arno Pro Smbd" pitchFamily="18" charset="0"/>
              </a:rPr>
              <a:t>the restrooms are?</a:t>
            </a:r>
            <a:endParaRPr lang="en-US" sz="4800" b="1" dirty="0">
              <a:solidFill>
                <a:srgbClr val="0000CC"/>
              </a:solidFill>
              <a:latin typeface="Arno Pro Smbd" pitchFamily="18" charset="0"/>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08899"/>
                                        </p:tgtEl>
                                        <p:attrNameLst>
                                          <p:attrName>style.visibility</p:attrName>
                                        </p:attrNameLst>
                                      </p:cBhvr>
                                      <p:to>
                                        <p:strVal val="visible"/>
                                      </p:to>
                                    </p:set>
                                    <p:animEffect transition="in" filter="randombar(horizontal)">
                                      <p:cBhvr>
                                        <p:cTn id="7" dur="500"/>
                                        <p:tgtEl>
                                          <p:spTgt spid="208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body" idx="1"/>
          </p:nvPr>
        </p:nvSpPr>
        <p:spPr>
          <a:xfrm>
            <a:off x="179388" y="476250"/>
            <a:ext cx="8785225" cy="5407025"/>
          </a:xfrm>
        </p:spPr>
        <p:txBody>
          <a:bodyPr>
            <a:normAutofit lnSpcReduction="10000"/>
          </a:bodyPr>
          <a:lstStyle/>
          <a:p>
            <a:r>
              <a:rPr lang="en-US" altLang="zh-CN" sz="3600" b="1" dirty="0"/>
              <a:t>21.</a:t>
            </a:r>
            <a:r>
              <a:rPr lang="zh-CN" altLang="en-US" sz="3600" b="1" dirty="0"/>
              <a:t>兑换一些钱</a:t>
            </a:r>
            <a:r>
              <a:rPr lang="en-US" altLang="zh-CN" sz="3600" b="1" dirty="0"/>
              <a:t>________   some money  </a:t>
            </a:r>
            <a:endParaRPr lang="en-US" altLang="zh-CN" sz="3600" b="1" dirty="0"/>
          </a:p>
          <a:p>
            <a:r>
              <a:rPr lang="en-US" altLang="zh-CN" sz="3600" b="1" dirty="0"/>
              <a:t>22.</a:t>
            </a:r>
            <a:r>
              <a:rPr lang="zh-CN" altLang="en-US" sz="3600" b="1" dirty="0"/>
              <a:t>去</a:t>
            </a:r>
            <a:r>
              <a:rPr lang="en-US" altLang="zh-CN" sz="3600" b="1" dirty="0"/>
              <a:t>…</a:t>
            </a:r>
            <a:r>
              <a:rPr lang="zh-CN" altLang="en-US" sz="3600" b="1" dirty="0"/>
              <a:t>的路</a:t>
            </a:r>
            <a:r>
              <a:rPr lang="en-US" altLang="zh-CN" sz="3600" b="1" dirty="0"/>
              <a:t>the________  _______...</a:t>
            </a:r>
            <a:endParaRPr lang="en-US" altLang="zh-CN" sz="3600" b="1" dirty="0"/>
          </a:p>
          <a:p>
            <a:r>
              <a:rPr lang="en-US" altLang="zh-CN" sz="3600" b="1" dirty="0"/>
              <a:t>23. </a:t>
            </a:r>
            <a:r>
              <a:rPr lang="zh-CN" altLang="en-US" sz="3600" b="1" dirty="0"/>
              <a:t>盼望；期待（做）某事</a:t>
            </a:r>
            <a:r>
              <a:rPr lang="en-US" altLang="zh-CN" sz="3600" b="1" dirty="0"/>
              <a:t>.</a:t>
            </a:r>
            <a:endParaRPr lang="en-US" altLang="zh-CN" sz="3600" b="1" dirty="0"/>
          </a:p>
          <a:p>
            <a:r>
              <a:rPr lang="en-US" altLang="zh-CN" sz="3600" b="1" dirty="0"/>
              <a:t>look________ to </a:t>
            </a:r>
            <a:r>
              <a:rPr lang="en-US" altLang="zh-CN" sz="3600" b="1" dirty="0" err="1"/>
              <a:t>sth</a:t>
            </a:r>
            <a:r>
              <a:rPr lang="en-US" altLang="zh-CN" sz="3600" b="1" dirty="0"/>
              <a:t>(doing) </a:t>
            </a:r>
            <a:r>
              <a:rPr lang="en-US" altLang="zh-CN" sz="3600" b="1" dirty="0" err="1"/>
              <a:t>sth</a:t>
            </a:r>
            <a:r>
              <a:rPr lang="en-US" altLang="zh-CN" sz="3600" b="1" dirty="0"/>
              <a:t>   </a:t>
            </a:r>
            <a:endParaRPr lang="en-US" altLang="zh-CN" sz="3600" b="1" dirty="0"/>
          </a:p>
          <a:p>
            <a:r>
              <a:rPr lang="en-US" altLang="zh-CN" sz="3600" b="1" dirty="0"/>
              <a:t>24.</a:t>
            </a:r>
            <a:r>
              <a:rPr lang="zh-CN" altLang="en-US" sz="3600" b="1" dirty="0"/>
              <a:t>初次，第一次</a:t>
            </a:r>
            <a:r>
              <a:rPr lang="en-US" altLang="zh-CN" sz="3600" b="1" dirty="0"/>
              <a:t>_______</a:t>
            </a:r>
            <a:r>
              <a:rPr lang="en-US" altLang="zh-CN" sz="3600" b="1" dirty="0" err="1"/>
              <a:t>the________time</a:t>
            </a:r>
            <a:endParaRPr lang="en-US" altLang="zh-CN" sz="3600" b="1" dirty="0"/>
          </a:p>
          <a:p>
            <a:r>
              <a:rPr lang="en-US" altLang="zh-CN" sz="3600" b="1" dirty="0"/>
              <a:t>25.</a:t>
            </a:r>
            <a:r>
              <a:rPr lang="zh-CN" altLang="en-US" sz="3600" b="1" dirty="0"/>
              <a:t>在三楼</a:t>
            </a:r>
            <a:r>
              <a:rPr lang="en-US" altLang="zh-CN" sz="3600" b="1" dirty="0"/>
              <a:t>_______</a:t>
            </a:r>
            <a:r>
              <a:rPr lang="en-US" altLang="zh-CN" sz="3600" b="1" dirty="0" err="1"/>
              <a:t>the________floor</a:t>
            </a:r>
            <a:r>
              <a:rPr lang="en-US" altLang="zh-CN" sz="3600" b="1" dirty="0"/>
              <a:t>   </a:t>
            </a:r>
            <a:endParaRPr lang="en-US" altLang="zh-CN" sz="3600" b="1" dirty="0"/>
          </a:p>
          <a:p>
            <a:r>
              <a:rPr lang="en-US" altLang="zh-CN" sz="3600" b="1" dirty="0"/>
              <a:t>26.</a:t>
            </a:r>
            <a:r>
              <a:rPr lang="zh-CN" altLang="en-US" sz="3600" b="1" dirty="0"/>
              <a:t>由于（做）某事感谢某人</a:t>
            </a:r>
            <a:r>
              <a:rPr lang="en-US" altLang="zh-CN" sz="3600" b="1" dirty="0"/>
              <a:t>_______</a:t>
            </a:r>
            <a:r>
              <a:rPr lang="en-US" altLang="zh-CN" sz="3600" b="1" dirty="0" err="1"/>
              <a:t>sb</a:t>
            </a:r>
            <a:r>
              <a:rPr lang="en-US" altLang="zh-CN" sz="3600" b="1" dirty="0"/>
              <a:t>________(doing) </a:t>
            </a:r>
            <a:r>
              <a:rPr lang="en-US" altLang="zh-CN" sz="3600" b="1" dirty="0" err="1"/>
              <a:t>sth</a:t>
            </a:r>
            <a:endParaRPr lang="en-US" altLang="zh-CN" sz="3600" b="1" dirty="0"/>
          </a:p>
          <a:p>
            <a:endParaRPr lang="en-US" altLang="zh-CN" sz="3600" b="1" dirty="0"/>
          </a:p>
        </p:txBody>
      </p:sp>
      <p:sp>
        <p:nvSpPr>
          <p:cNvPr id="218115" name="Text Box 3"/>
          <p:cNvSpPr txBox="1">
            <a:spLocks noChangeArrowheads="1"/>
          </p:cNvSpPr>
          <p:nvPr/>
        </p:nvSpPr>
        <p:spPr bwMode="auto">
          <a:xfrm>
            <a:off x="3419475" y="404813"/>
            <a:ext cx="26638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exchange</a:t>
            </a:r>
            <a:endParaRPr lang="en-US" altLang="zh-CN" sz="4000" b="1">
              <a:solidFill>
                <a:schemeClr val="hlink"/>
              </a:solidFill>
            </a:endParaRPr>
          </a:p>
        </p:txBody>
      </p:sp>
      <p:sp>
        <p:nvSpPr>
          <p:cNvPr id="218116" name="Text Box 4"/>
          <p:cNvSpPr txBox="1">
            <a:spLocks noChangeArrowheads="1"/>
          </p:cNvSpPr>
          <p:nvPr/>
        </p:nvSpPr>
        <p:spPr bwMode="auto">
          <a:xfrm>
            <a:off x="3719836" y="1052736"/>
            <a:ext cx="41052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way             to </a:t>
            </a:r>
            <a:endParaRPr lang="en-US" altLang="zh-CN" sz="4000" b="1" dirty="0">
              <a:solidFill>
                <a:schemeClr val="hlink"/>
              </a:solidFill>
            </a:endParaRPr>
          </a:p>
        </p:txBody>
      </p:sp>
      <p:sp>
        <p:nvSpPr>
          <p:cNvPr id="218117" name="Text Box 5"/>
          <p:cNvSpPr txBox="1">
            <a:spLocks noChangeArrowheads="1"/>
          </p:cNvSpPr>
          <p:nvPr/>
        </p:nvSpPr>
        <p:spPr bwMode="auto">
          <a:xfrm>
            <a:off x="1476375" y="2420938"/>
            <a:ext cx="22320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forward</a:t>
            </a:r>
            <a:endParaRPr lang="en-US" altLang="zh-CN" sz="4000" b="1" dirty="0">
              <a:solidFill>
                <a:schemeClr val="hlink"/>
              </a:solidFill>
            </a:endParaRPr>
          </a:p>
        </p:txBody>
      </p:sp>
      <p:sp>
        <p:nvSpPr>
          <p:cNvPr id="218118" name="Text Box 6"/>
          <p:cNvSpPr txBox="1">
            <a:spLocks noChangeArrowheads="1"/>
          </p:cNvSpPr>
          <p:nvPr/>
        </p:nvSpPr>
        <p:spPr bwMode="auto">
          <a:xfrm>
            <a:off x="3994943" y="2996951"/>
            <a:ext cx="15128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for</a:t>
            </a:r>
            <a:endParaRPr lang="en-US" altLang="zh-CN" sz="4000" b="1" dirty="0">
              <a:solidFill>
                <a:schemeClr val="hlink"/>
              </a:solidFill>
            </a:endParaRPr>
          </a:p>
        </p:txBody>
      </p:sp>
      <p:sp>
        <p:nvSpPr>
          <p:cNvPr id="218119" name="Text Box 7"/>
          <p:cNvSpPr txBox="1">
            <a:spLocks noChangeArrowheads="1"/>
          </p:cNvSpPr>
          <p:nvPr/>
        </p:nvSpPr>
        <p:spPr bwMode="auto">
          <a:xfrm>
            <a:off x="6228184" y="2996952"/>
            <a:ext cx="15128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first</a:t>
            </a:r>
            <a:endParaRPr lang="en-US" altLang="zh-CN" sz="4000" b="1" dirty="0">
              <a:solidFill>
                <a:schemeClr val="hlink"/>
              </a:solidFill>
            </a:endParaRPr>
          </a:p>
        </p:txBody>
      </p:sp>
      <p:sp>
        <p:nvSpPr>
          <p:cNvPr id="218120" name="Text Box 8"/>
          <p:cNvSpPr txBox="1">
            <a:spLocks noChangeArrowheads="1"/>
          </p:cNvSpPr>
          <p:nvPr/>
        </p:nvSpPr>
        <p:spPr bwMode="auto">
          <a:xfrm>
            <a:off x="2843808" y="3698627"/>
            <a:ext cx="15128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on</a:t>
            </a:r>
            <a:endParaRPr lang="en-US" altLang="zh-CN" sz="4000" b="1" dirty="0">
              <a:solidFill>
                <a:schemeClr val="hlink"/>
              </a:solidFill>
            </a:endParaRPr>
          </a:p>
        </p:txBody>
      </p:sp>
      <p:sp>
        <p:nvSpPr>
          <p:cNvPr id="218121" name="Text Box 9"/>
          <p:cNvSpPr txBox="1">
            <a:spLocks noChangeArrowheads="1"/>
          </p:cNvSpPr>
          <p:nvPr/>
        </p:nvSpPr>
        <p:spPr bwMode="auto">
          <a:xfrm>
            <a:off x="5291733" y="3698627"/>
            <a:ext cx="15128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third</a:t>
            </a:r>
            <a:endParaRPr lang="en-US" altLang="zh-CN" sz="4000" b="1">
              <a:solidFill>
                <a:schemeClr val="hlink"/>
              </a:solidFill>
            </a:endParaRPr>
          </a:p>
        </p:txBody>
      </p:sp>
      <p:sp>
        <p:nvSpPr>
          <p:cNvPr id="218122" name="Text Box 10"/>
          <p:cNvSpPr txBox="1">
            <a:spLocks noChangeArrowheads="1"/>
          </p:cNvSpPr>
          <p:nvPr/>
        </p:nvSpPr>
        <p:spPr bwMode="auto">
          <a:xfrm>
            <a:off x="623370" y="4869160"/>
            <a:ext cx="44640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Thank          for </a:t>
            </a:r>
            <a:endParaRPr lang="en-US" altLang="zh-CN" sz="4000" b="1" dirty="0">
              <a:solidFill>
                <a:schemeClr val="hlink"/>
              </a:solidFill>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8115"/>
                                        </p:tgtEl>
                                        <p:attrNameLst>
                                          <p:attrName>style.visibility</p:attrName>
                                        </p:attrNameLst>
                                      </p:cBhvr>
                                      <p:to>
                                        <p:strVal val="visible"/>
                                      </p:to>
                                    </p:set>
                                    <p:anim calcmode="lin" valueType="num">
                                      <p:cBhvr additive="base">
                                        <p:cTn id="7" dur="500" fill="hold"/>
                                        <p:tgtEl>
                                          <p:spTgt spid="218115"/>
                                        </p:tgtEl>
                                        <p:attrNameLst>
                                          <p:attrName>ppt_x</p:attrName>
                                        </p:attrNameLst>
                                      </p:cBhvr>
                                      <p:tavLst>
                                        <p:tav tm="0">
                                          <p:val>
                                            <p:strVal val="#ppt_x"/>
                                          </p:val>
                                        </p:tav>
                                        <p:tav tm="100000">
                                          <p:val>
                                            <p:strVal val="#ppt_x"/>
                                          </p:val>
                                        </p:tav>
                                      </p:tavLst>
                                    </p:anim>
                                    <p:anim calcmode="lin" valueType="num">
                                      <p:cBhvr additive="base">
                                        <p:cTn id="8" dur="500" fill="hold"/>
                                        <p:tgtEl>
                                          <p:spTgt spid="2181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8116"/>
                                        </p:tgtEl>
                                        <p:attrNameLst>
                                          <p:attrName>style.visibility</p:attrName>
                                        </p:attrNameLst>
                                      </p:cBhvr>
                                      <p:to>
                                        <p:strVal val="visible"/>
                                      </p:to>
                                    </p:set>
                                    <p:anim calcmode="lin" valueType="num">
                                      <p:cBhvr additive="base">
                                        <p:cTn id="13" dur="500" fill="hold"/>
                                        <p:tgtEl>
                                          <p:spTgt spid="218116"/>
                                        </p:tgtEl>
                                        <p:attrNameLst>
                                          <p:attrName>ppt_x</p:attrName>
                                        </p:attrNameLst>
                                      </p:cBhvr>
                                      <p:tavLst>
                                        <p:tav tm="0">
                                          <p:val>
                                            <p:strVal val="#ppt_x"/>
                                          </p:val>
                                        </p:tav>
                                        <p:tav tm="100000">
                                          <p:val>
                                            <p:strVal val="#ppt_x"/>
                                          </p:val>
                                        </p:tav>
                                      </p:tavLst>
                                    </p:anim>
                                    <p:anim calcmode="lin" valueType="num">
                                      <p:cBhvr additive="base">
                                        <p:cTn id="14" dur="500" fill="hold"/>
                                        <p:tgtEl>
                                          <p:spTgt spid="2181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8117"/>
                                        </p:tgtEl>
                                        <p:attrNameLst>
                                          <p:attrName>style.visibility</p:attrName>
                                        </p:attrNameLst>
                                      </p:cBhvr>
                                      <p:to>
                                        <p:strVal val="visible"/>
                                      </p:to>
                                    </p:set>
                                    <p:anim calcmode="lin" valueType="num">
                                      <p:cBhvr additive="base">
                                        <p:cTn id="19" dur="500" fill="hold"/>
                                        <p:tgtEl>
                                          <p:spTgt spid="218117"/>
                                        </p:tgtEl>
                                        <p:attrNameLst>
                                          <p:attrName>ppt_x</p:attrName>
                                        </p:attrNameLst>
                                      </p:cBhvr>
                                      <p:tavLst>
                                        <p:tav tm="0">
                                          <p:val>
                                            <p:strVal val="#ppt_x"/>
                                          </p:val>
                                        </p:tav>
                                        <p:tav tm="100000">
                                          <p:val>
                                            <p:strVal val="#ppt_x"/>
                                          </p:val>
                                        </p:tav>
                                      </p:tavLst>
                                    </p:anim>
                                    <p:anim calcmode="lin" valueType="num">
                                      <p:cBhvr additive="base">
                                        <p:cTn id="20" dur="500" fill="hold"/>
                                        <p:tgtEl>
                                          <p:spTgt spid="2181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8118"/>
                                        </p:tgtEl>
                                        <p:attrNameLst>
                                          <p:attrName>style.visibility</p:attrName>
                                        </p:attrNameLst>
                                      </p:cBhvr>
                                      <p:to>
                                        <p:strVal val="visible"/>
                                      </p:to>
                                    </p:set>
                                    <p:anim calcmode="lin" valueType="num">
                                      <p:cBhvr additive="base">
                                        <p:cTn id="25" dur="500" fill="hold"/>
                                        <p:tgtEl>
                                          <p:spTgt spid="218118"/>
                                        </p:tgtEl>
                                        <p:attrNameLst>
                                          <p:attrName>ppt_x</p:attrName>
                                        </p:attrNameLst>
                                      </p:cBhvr>
                                      <p:tavLst>
                                        <p:tav tm="0">
                                          <p:val>
                                            <p:strVal val="#ppt_x"/>
                                          </p:val>
                                        </p:tav>
                                        <p:tav tm="100000">
                                          <p:val>
                                            <p:strVal val="#ppt_x"/>
                                          </p:val>
                                        </p:tav>
                                      </p:tavLst>
                                    </p:anim>
                                    <p:anim calcmode="lin" valueType="num">
                                      <p:cBhvr additive="base">
                                        <p:cTn id="26" dur="500" fill="hold"/>
                                        <p:tgtEl>
                                          <p:spTgt spid="2181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8119"/>
                                        </p:tgtEl>
                                        <p:attrNameLst>
                                          <p:attrName>style.visibility</p:attrName>
                                        </p:attrNameLst>
                                      </p:cBhvr>
                                      <p:to>
                                        <p:strVal val="visible"/>
                                      </p:to>
                                    </p:set>
                                    <p:anim calcmode="lin" valueType="num">
                                      <p:cBhvr additive="base">
                                        <p:cTn id="31" dur="500" fill="hold"/>
                                        <p:tgtEl>
                                          <p:spTgt spid="218119"/>
                                        </p:tgtEl>
                                        <p:attrNameLst>
                                          <p:attrName>ppt_x</p:attrName>
                                        </p:attrNameLst>
                                      </p:cBhvr>
                                      <p:tavLst>
                                        <p:tav tm="0">
                                          <p:val>
                                            <p:strVal val="#ppt_x"/>
                                          </p:val>
                                        </p:tav>
                                        <p:tav tm="100000">
                                          <p:val>
                                            <p:strVal val="#ppt_x"/>
                                          </p:val>
                                        </p:tav>
                                      </p:tavLst>
                                    </p:anim>
                                    <p:anim calcmode="lin" valueType="num">
                                      <p:cBhvr additive="base">
                                        <p:cTn id="32" dur="500" fill="hold"/>
                                        <p:tgtEl>
                                          <p:spTgt spid="2181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8120"/>
                                        </p:tgtEl>
                                        <p:attrNameLst>
                                          <p:attrName>style.visibility</p:attrName>
                                        </p:attrNameLst>
                                      </p:cBhvr>
                                      <p:to>
                                        <p:strVal val="visible"/>
                                      </p:to>
                                    </p:set>
                                    <p:anim calcmode="lin" valueType="num">
                                      <p:cBhvr additive="base">
                                        <p:cTn id="37" dur="500" fill="hold"/>
                                        <p:tgtEl>
                                          <p:spTgt spid="218120"/>
                                        </p:tgtEl>
                                        <p:attrNameLst>
                                          <p:attrName>ppt_x</p:attrName>
                                        </p:attrNameLst>
                                      </p:cBhvr>
                                      <p:tavLst>
                                        <p:tav tm="0">
                                          <p:val>
                                            <p:strVal val="#ppt_x"/>
                                          </p:val>
                                        </p:tav>
                                        <p:tav tm="100000">
                                          <p:val>
                                            <p:strVal val="#ppt_x"/>
                                          </p:val>
                                        </p:tav>
                                      </p:tavLst>
                                    </p:anim>
                                    <p:anim calcmode="lin" valueType="num">
                                      <p:cBhvr additive="base">
                                        <p:cTn id="38" dur="500" fill="hold"/>
                                        <p:tgtEl>
                                          <p:spTgt spid="2181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8121"/>
                                        </p:tgtEl>
                                        <p:attrNameLst>
                                          <p:attrName>style.visibility</p:attrName>
                                        </p:attrNameLst>
                                      </p:cBhvr>
                                      <p:to>
                                        <p:strVal val="visible"/>
                                      </p:to>
                                    </p:set>
                                    <p:anim calcmode="lin" valueType="num">
                                      <p:cBhvr additive="base">
                                        <p:cTn id="43" dur="500" fill="hold"/>
                                        <p:tgtEl>
                                          <p:spTgt spid="218121"/>
                                        </p:tgtEl>
                                        <p:attrNameLst>
                                          <p:attrName>ppt_x</p:attrName>
                                        </p:attrNameLst>
                                      </p:cBhvr>
                                      <p:tavLst>
                                        <p:tav tm="0">
                                          <p:val>
                                            <p:strVal val="#ppt_x"/>
                                          </p:val>
                                        </p:tav>
                                        <p:tav tm="100000">
                                          <p:val>
                                            <p:strVal val="#ppt_x"/>
                                          </p:val>
                                        </p:tav>
                                      </p:tavLst>
                                    </p:anim>
                                    <p:anim calcmode="lin" valueType="num">
                                      <p:cBhvr additive="base">
                                        <p:cTn id="44" dur="500" fill="hold"/>
                                        <p:tgtEl>
                                          <p:spTgt spid="21812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18122"/>
                                        </p:tgtEl>
                                        <p:attrNameLst>
                                          <p:attrName>style.visibility</p:attrName>
                                        </p:attrNameLst>
                                      </p:cBhvr>
                                      <p:to>
                                        <p:strVal val="visible"/>
                                      </p:to>
                                    </p:set>
                                    <p:anim calcmode="lin" valueType="num">
                                      <p:cBhvr additive="base">
                                        <p:cTn id="49" dur="500" fill="hold"/>
                                        <p:tgtEl>
                                          <p:spTgt spid="218122"/>
                                        </p:tgtEl>
                                        <p:attrNameLst>
                                          <p:attrName>ppt_x</p:attrName>
                                        </p:attrNameLst>
                                      </p:cBhvr>
                                      <p:tavLst>
                                        <p:tav tm="0">
                                          <p:val>
                                            <p:strVal val="#ppt_x"/>
                                          </p:val>
                                        </p:tav>
                                        <p:tav tm="100000">
                                          <p:val>
                                            <p:strVal val="#ppt_x"/>
                                          </p:val>
                                        </p:tav>
                                      </p:tavLst>
                                    </p:anim>
                                    <p:anim calcmode="lin" valueType="num">
                                      <p:cBhvr additive="base">
                                        <p:cTn id="50" dur="500" fill="hold"/>
                                        <p:tgtEl>
                                          <p:spTgt spid="218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5" grpId="0" autoUpdateAnimBg="0"/>
      <p:bldP spid="218116" grpId="0" autoUpdateAnimBg="0"/>
      <p:bldP spid="218117" grpId="0" autoUpdateAnimBg="0"/>
      <p:bldP spid="218118" grpId="0" autoUpdateAnimBg="0"/>
      <p:bldP spid="218119" grpId="0" autoUpdateAnimBg="0"/>
      <p:bldP spid="218120" grpId="0" autoUpdateAnimBg="0"/>
      <p:bldP spid="218121" grpId="0" autoUpdateAnimBg="0"/>
      <p:bldP spid="218122"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603250" y="260350"/>
            <a:ext cx="8540750" cy="1143000"/>
          </a:xfrm>
        </p:spPr>
        <p:txBody>
          <a:bodyPr>
            <a:normAutofit fontScale="90000"/>
          </a:bodyPr>
          <a:lstStyle/>
          <a:p>
            <a:r>
              <a:rPr lang="zh-CN" altLang="en-US" sz="4000" b="1" dirty="0"/>
              <a:t>完成句子：</a:t>
            </a:r>
            <a:br>
              <a:rPr lang="zh-CN" altLang="en-US" sz="4000" b="1" dirty="0"/>
            </a:br>
            <a:endParaRPr lang="zh-CN" altLang="en-US" sz="4000" b="1" dirty="0"/>
          </a:p>
        </p:txBody>
      </p:sp>
      <p:sp>
        <p:nvSpPr>
          <p:cNvPr id="219139" name="Rectangle 3"/>
          <p:cNvSpPr>
            <a:spLocks noGrp="1" noChangeArrowheads="1"/>
          </p:cNvSpPr>
          <p:nvPr>
            <p:ph type="body" idx="1"/>
          </p:nvPr>
        </p:nvSpPr>
        <p:spPr>
          <a:xfrm>
            <a:off x="0" y="908050"/>
            <a:ext cx="8964613" cy="4830763"/>
          </a:xfrm>
        </p:spPr>
        <p:txBody>
          <a:bodyPr>
            <a:normAutofit lnSpcReduction="10000"/>
          </a:bodyPr>
          <a:lstStyle/>
          <a:p>
            <a:pPr>
              <a:lnSpc>
                <a:spcPct val="90000"/>
              </a:lnSpc>
            </a:pPr>
            <a:r>
              <a:rPr lang="en-US" altLang="zh-CN" sz="3600" b="1" dirty="0"/>
              <a:t>1.</a:t>
            </a:r>
            <a:r>
              <a:rPr lang="zh-CN" altLang="en-US" sz="3600" b="1" dirty="0"/>
              <a:t>沿着这条路直走，然后左转。</a:t>
            </a:r>
            <a:endParaRPr lang="zh-CN" altLang="en-US" sz="3600" b="1" dirty="0"/>
          </a:p>
          <a:p>
            <a:pPr>
              <a:lnSpc>
                <a:spcPct val="90000"/>
              </a:lnSpc>
            </a:pPr>
            <a:r>
              <a:rPr lang="en-US" altLang="zh-CN" sz="3600" b="1" dirty="0"/>
              <a:t>Go along/down this street and _______  _________.</a:t>
            </a:r>
            <a:endParaRPr lang="en-US" altLang="zh-CN" sz="3600" b="1" dirty="0"/>
          </a:p>
          <a:p>
            <a:pPr>
              <a:lnSpc>
                <a:spcPct val="90000"/>
              </a:lnSpc>
            </a:pPr>
            <a:r>
              <a:rPr lang="en-US" altLang="zh-CN" sz="3600" b="1" dirty="0"/>
              <a:t>2.</a:t>
            </a:r>
            <a:r>
              <a:rPr lang="zh-CN" altLang="en-US" sz="3600" b="1" dirty="0"/>
              <a:t>我路过那家商店的时候停了下来。</a:t>
            </a:r>
            <a:endParaRPr lang="zh-CN" altLang="en-US" sz="3600" b="1" dirty="0"/>
          </a:p>
          <a:p>
            <a:pPr>
              <a:lnSpc>
                <a:spcPct val="90000"/>
              </a:lnSpc>
            </a:pPr>
            <a:r>
              <a:rPr lang="en-US" altLang="zh-CN" sz="3600" b="1" dirty="0"/>
              <a:t>I stopped when I __________ ______ the store. </a:t>
            </a:r>
            <a:endParaRPr lang="en-US" altLang="zh-CN" sz="3600" b="1" dirty="0"/>
          </a:p>
          <a:p>
            <a:pPr>
              <a:lnSpc>
                <a:spcPct val="90000"/>
              </a:lnSpc>
            </a:pPr>
            <a:r>
              <a:rPr lang="en-US" altLang="zh-CN" sz="3600" b="1" dirty="0"/>
              <a:t>3.</a:t>
            </a:r>
            <a:r>
              <a:rPr lang="zh-CN" altLang="en-US" sz="3600" b="1" dirty="0"/>
              <a:t>昨天吉姆直到下午</a:t>
            </a:r>
            <a:r>
              <a:rPr lang="en-US" altLang="zh-CN" sz="3600" b="1" dirty="0"/>
              <a:t>3</a:t>
            </a:r>
            <a:r>
              <a:rPr lang="zh-CN" altLang="en-US" sz="3600" b="1" dirty="0"/>
              <a:t>点才回来。</a:t>
            </a:r>
            <a:endParaRPr lang="zh-CN" altLang="en-US" sz="3600" b="1" dirty="0"/>
          </a:p>
          <a:p>
            <a:pPr>
              <a:lnSpc>
                <a:spcPct val="90000"/>
              </a:lnSpc>
            </a:pPr>
            <a:r>
              <a:rPr lang="en-US" altLang="zh-CN" sz="3600" b="1" dirty="0"/>
              <a:t>Jim ________  ______  ______  ______ three o'clock in the afternoon yesterday. </a:t>
            </a:r>
            <a:endParaRPr lang="en-US" altLang="zh-CN" sz="3600" b="1" dirty="0"/>
          </a:p>
        </p:txBody>
      </p:sp>
      <p:sp>
        <p:nvSpPr>
          <p:cNvPr id="219140" name="Text Box 4"/>
          <p:cNvSpPr txBox="1">
            <a:spLocks noChangeArrowheads="1"/>
          </p:cNvSpPr>
          <p:nvPr/>
        </p:nvSpPr>
        <p:spPr bwMode="auto">
          <a:xfrm>
            <a:off x="251520" y="1782146"/>
            <a:ext cx="3529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turn     left</a:t>
            </a:r>
            <a:endParaRPr lang="en-US" altLang="zh-CN" sz="4000" b="1" dirty="0">
              <a:solidFill>
                <a:schemeClr val="hlink"/>
              </a:solidFill>
            </a:endParaRPr>
          </a:p>
        </p:txBody>
      </p:sp>
      <p:sp>
        <p:nvSpPr>
          <p:cNvPr id="219141" name="Text Box 5"/>
          <p:cNvSpPr txBox="1">
            <a:spLocks noChangeArrowheads="1"/>
          </p:cNvSpPr>
          <p:nvPr/>
        </p:nvSpPr>
        <p:spPr bwMode="auto">
          <a:xfrm>
            <a:off x="3805888" y="2725997"/>
            <a:ext cx="3529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went       past</a:t>
            </a:r>
            <a:endParaRPr lang="en-US" altLang="zh-CN" sz="4000" b="1" dirty="0">
              <a:solidFill>
                <a:schemeClr val="hlink"/>
              </a:solidFill>
            </a:endParaRPr>
          </a:p>
        </p:txBody>
      </p:sp>
      <p:sp>
        <p:nvSpPr>
          <p:cNvPr id="219142" name="Text Box 6"/>
          <p:cNvSpPr txBox="1">
            <a:spLocks noChangeArrowheads="1"/>
          </p:cNvSpPr>
          <p:nvPr/>
        </p:nvSpPr>
        <p:spPr bwMode="auto">
          <a:xfrm>
            <a:off x="1259632" y="4293096"/>
            <a:ext cx="74898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didn’t     come   back       until</a:t>
            </a:r>
            <a:endParaRPr lang="en-US" altLang="zh-CN" sz="4000" b="1" dirty="0">
              <a:solidFill>
                <a:schemeClr val="hlink"/>
              </a:solidFill>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9140"/>
                                        </p:tgtEl>
                                        <p:attrNameLst>
                                          <p:attrName>style.visibility</p:attrName>
                                        </p:attrNameLst>
                                      </p:cBhvr>
                                      <p:to>
                                        <p:strVal val="visible"/>
                                      </p:to>
                                    </p:set>
                                    <p:anim calcmode="lin" valueType="num">
                                      <p:cBhvr additive="base">
                                        <p:cTn id="7" dur="500" fill="hold"/>
                                        <p:tgtEl>
                                          <p:spTgt spid="219140"/>
                                        </p:tgtEl>
                                        <p:attrNameLst>
                                          <p:attrName>ppt_x</p:attrName>
                                        </p:attrNameLst>
                                      </p:cBhvr>
                                      <p:tavLst>
                                        <p:tav tm="0">
                                          <p:val>
                                            <p:strVal val="#ppt_x"/>
                                          </p:val>
                                        </p:tav>
                                        <p:tav tm="100000">
                                          <p:val>
                                            <p:strVal val="#ppt_x"/>
                                          </p:val>
                                        </p:tav>
                                      </p:tavLst>
                                    </p:anim>
                                    <p:anim calcmode="lin" valueType="num">
                                      <p:cBhvr additive="base">
                                        <p:cTn id="8" dur="500" fill="hold"/>
                                        <p:tgtEl>
                                          <p:spTgt spid="21914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9141"/>
                                        </p:tgtEl>
                                        <p:attrNameLst>
                                          <p:attrName>style.visibility</p:attrName>
                                        </p:attrNameLst>
                                      </p:cBhvr>
                                      <p:to>
                                        <p:strVal val="visible"/>
                                      </p:to>
                                    </p:set>
                                    <p:anim calcmode="lin" valueType="num">
                                      <p:cBhvr additive="base">
                                        <p:cTn id="13" dur="500" fill="hold"/>
                                        <p:tgtEl>
                                          <p:spTgt spid="219141"/>
                                        </p:tgtEl>
                                        <p:attrNameLst>
                                          <p:attrName>ppt_x</p:attrName>
                                        </p:attrNameLst>
                                      </p:cBhvr>
                                      <p:tavLst>
                                        <p:tav tm="0">
                                          <p:val>
                                            <p:strVal val="#ppt_x"/>
                                          </p:val>
                                        </p:tav>
                                        <p:tav tm="100000">
                                          <p:val>
                                            <p:strVal val="#ppt_x"/>
                                          </p:val>
                                        </p:tav>
                                      </p:tavLst>
                                    </p:anim>
                                    <p:anim calcmode="lin" valueType="num">
                                      <p:cBhvr additive="base">
                                        <p:cTn id="14" dur="500" fill="hold"/>
                                        <p:tgtEl>
                                          <p:spTgt spid="21914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9142"/>
                                        </p:tgtEl>
                                        <p:attrNameLst>
                                          <p:attrName>style.visibility</p:attrName>
                                        </p:attrNameLst>
                                      </p:cBhvr>
                                      <p:to>
                                        <p:strVal val="visible"/>
                                      </p:to>
                                    </p:set>
                                    <p:anim calcmode="lin" valueType="num">
                                      <p:cBhvr additive="base">
                                        <p:cTn id="19" dur="500" fill="hold"/>
                                        <p:tgtEl>
                                          <p:spTgt spid="219142"/>
                                        </p:tgtEl>
                                        <p:attrNameLst>
                                          <p:attrName>ppt_x</p:attrName>
                                        </p:attrNameLst>
                                      </p:cBhvr>
                                      <p:tavLst>
                                        <p:tav tm="0">
                                          <p:val>
                                            <p:strVal val="#ppt_x"/>
                                          </p:val>
                                        </p:tav>
                                        <p:tav tm="100000">
                                          <p:val>
                                            <p:strVal val="#ppt_x"/>
                                          </p:val>
                                        </p:tav>
                                      </p:tavLst>
                                    </p:anim>
                                    <p:anim calcmode="lin" valueType="num">
                                      <p:cBhvr additive="base">
                                        <p:cTn id="20" dur="500" fill="hold"/>
                                        <p:tgtEl>
                                          <p:spTgt spid="2191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40" grpId="0" autoUpdateAnimBg="0"/>
      <p:bldP spid="219141" grpId="0" autoUpdateAnimBg="0"/>
      <p:bldP spid="219142"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body" idx="1"/>
          </p:nvPr>
        </p:nvSpPr>
        <p:spPr>
          <a:xfrm>
            <a:off x="301625" y="549275"/>
            <a:ext cx="8540750" cy="5549900"/>
          </a:xfrm>
        </p:spPr>
        <p:txBody>
          <a:bodyPr/>
          <a:lstStyle/>
          <a:p>
            <a:r>
              <a:rPr lang="en-US" altLang="zh-CN" sz="4000" b="1" dirty="0"/>
              <a:t>4.[2013·</a:t>
            </a:r>
            <a:r>
              <a:rPr lang="zh-CN" altLang="en-US" sz="4000" b="1" dirty="0"/>
              <a:t>黄冈</a:t>
            </a:r>
            <a:r>
              <a:rPr lang="en-US" altLang="zh-CN" sz="4000" b="1" dirty="0"/>
              <a:t>] Talking loudly in a library, a museum, or a movie theater is __________ (</a:t>
            </a:r>
            <a:r>
              <a:rPr lang="zh-CN" altLang="en-US" sz="4000" b="1" dirty="0"/>
              <a:t>不礼貌的</a:t>
            </a:r>
            <a:r>
              <a:rPr lang="en-US" altLang="zh-CN" sz="4000" b="1" dirty="0"/>
              <a:t>). </a:t>
            </a:r>
            <a:endParaRPr lang="en-US" altLang="zh-CN" sz="4000" b="1" dirty="0"/>
          </a:p>
          <a:p>
            <a:r>
              <a:rPr lang="en-US" altLang="zh-CN" sz="4000" b="1" dirty="0"/>
              <a:t>5. </a:t>
            </a:r>
            <a:r>
              <a:rPr lang="zh-CN" altLang="en-US" sz="4000" b="1" dirty="0"/>
              <a:t>你能告诉我到邮局怎么走吗？ </a:t>
            </a:r>
            <a:r>
              <a:rPr lang="en-US" altLang="zh-CN" sz="4000" b="1" dirty="0"/>
              <a:t>______ you _____ me ______ ______ ______ _____the post office? </a:t>
            </a:r>
            <a:endParaRPr lang="en-US" altLang="zh-CN" sz="4000" b="1" dirty="0"/>
          </a:p>
          <a:p>
            <a:endParaRPr lang="en-US" altLang="zh-CN" sz="4000" b="1" dirty="0"/>
          </a:p>
        </p:txBody>
      </p:sp>
      <p:sp>
        <p:nvSpPr>
          <p:cNvPr id="220163" name="Text Box 3"/>
          <p:cNvSpPr txBox="1">
            <a:spLocks noChangeArrowheads="1"/>
          </p:cNvSpPr>
          <p:nvPr/>
        </p:nvSpPr>
        <p:spPr bwMode="auto">
          <a:xfrm>
            <a:off x="1258888" y="1700808"/>
            <a:ext cx="35290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impolite</a:t>
            </a:r>
            <a:endParaRPr lang="en-US" altLang="zh-CN" sz="4000" b="1" dirty="0">
              <a:solidFill>
                <a:schemeClr val="hlink"/>
              </a:solidFill>
            </a:endParaRPr>
          </a:p>
        </p:txBody>
      </p:sp>
      <p:sp>
        <p:nvSpPr>
          <p:cNvPr id="220164" name="Text Box 4"/>
          <p:cNvSpPr txBox="1">
            <a:spLocks noChangeArrowheads="1"/>
          </p:cNvSpPr>
          <p:nvPr/>
        </p:nvSpPr>
        <p:spPr bwMode="auto">
          <a:xfrm>
            <a:off x="1258888" y="3068638"/>
            <a:ext cx="6985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Can            tell            how    </a:t>
            </a:r>
            <a:endParaRPr lang="en-US" altLang="zh-CN" sz="4000" b="1">
              <a:solidFill>
                <a:schemeClr val="hlink"/>
              </a:solidFill>
            </a:endParaRPr>
          </a:p>
        </p:txBody>
      </p:sp>
      <p:sp>
        <p:nvSpPr>
          <p:cNvPr id="220165" name="Text Box 5"/>
          <p:cNvSpPr txBox="1">
            <a:spLocks noChangeArrowheads="1"/>
          </p:cNvSpPr>
          <p:nvPr/>
        </p:nvSpPr>
        <p:spPr bwMode="auto">
          <a:xfrm>
            <a:off x="1229881" y="3770313"/>
            <a:ext cx="4537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to     get        to</a:t>
            </a:r>
            <a:endParaRPr lang="en-US" altLang="zh-CN" sz="4000" b="1" dirty="0">
              <a:solidFill>
                <a:schemeClr val="hlink"/>
              </a:solidFill>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0163"/>
                                        </p:tgtEl>
                                        <p:attrNameLst>
                                          <p:attrName>style.visibility</p:attrName>
                                        </p:attrNameLst>
                                      </p:cBhvr>
                                      <p:to>
                                        <p:strVal val="visible"/>
                                      </p:to>
                                    </p:set>
                                    <p:anim calcmode="lin" valueType="num">
                                      <p:cBhvr additive="base">
                                        <p:cTn id="7" dur="500" fill="hold"/>
                                        <p:tgtEl>
                                          <p:spTgt spid="220163"/>
                                        </p:tgtEl>
                                        <p:attrNameLst>
                                          <p:attrName>ppt_x</p:attrName>
                                        </p:attrNameLst>
                                      </p:cBhvr>
                                      <p:tavLst>
                                        <p:tav tm="0">
                                          <p:val>
                                            <p:strVal val="#ppt_x"/>
                                          </p:val>
                                        </p:tav>
                                        <p:tav tm="100000">
                                          <p:val>
                                            <p:strVal val="#ppt_x"/>
                                          </p:val>
                                        </p:tav>
                                      </p:tavLst>
                                    </p:anim>
                                    <p:anim calcmode="lin" valueType="num">
                                      <p:cBhvr additive="base">
                                        <p:cTn id="8" dur="500" fill="hold"/>
                                        <p:tgtEl>
                                          <p:spTgt spid="22016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0164"/>
                                        </p:tgtEl>
                                        <p:attrNameLst>
                                          <p:attrName>style.visibility</p:attrName>
                                        </p:attrNameLst>
                                      </p:cBhvr>
                                      <p:to>
                                        <p:strVal val="visible"/>
                                      </p:to>
                                    </p:set>
                                    <p:anim calcmode="lin" valueType="num">
                                      <p:cBhvr additive="base">
                                        <p:cTn id="13" dur="500" fill="hold"/>
                                        <p:tgtEl>
                                          <p:spTgt spid="220164"/>
                                        </p:tgtEl>
                                        <p:attrNameLst>
                                          <p:attrName>ppt_x</p:attrName>
                                        </p:attrNameLst>
                                      </p:cBhvr>
                                      <p:tavLst>
                                        <p:tav tm="0">
                                          <p:val>
                                            <p:strVal val="#ppt_x"/>
                                          </p:val>
                                        </p:tav>
                                        <p:tav tm="100000">
                                          <p:val>
                                            <p:strVal val="#ppt_x"/>
                                          </p:val>
                                        </p:tav>
                                      </p:tavLst>
                                    </p:anim>
                                    <p:anim calcmode="lin" valueType="num">
                                      <p:cBhvr additive="base">
                                        <p:cTn id="14" dur="500" fill="hold"/>
                                        <p:tgtEl>
                                          <p:spTgt spid="22016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0165"/>
                                        </p:tgtEl>
                                        <p:attrNameLst>
                                          <p:attrName>style.visibility</p:attrName>
                                        </p:attrNameLst>
                                      </p:cBhvr>
                                      <p:to>
                                        <p:strVal val="visible"/>
                                      </p:to>
                                    </p:set>
                                    <p:anim calcmode="lin" valueType="num">
                                      <p:cBhvr additive="base">
                                        <p:cTn id="19" dur="500" fill="hold"/>
                                        <p:tgtEl>
                                          <p:spTgt spid="220165"/>
                                        </p:tgtEl>
                                        <p:attrNameLst>
                                          <p:attrName>ppt_x</p:attrName>
                                        </p:attrNameLst>
                                      </p:cBhvr>
                                      <p:tavLst>
                                        <p:tav tm="0">
                                          <p:val>
                                            <p:strVal val="#ppt_x"/>
                                          </p:val>
                                        </p:tav>
                                        <p:tav tm="100000">
                                          <p:val>
                                            <p:strVal val="#ppt_x"/>
                                          </p:val>
                                        </p:tav>
                                      </p:tavLst>
                                    </p:anim>
                                    <p:anim calcmode="lin" valueType="num">
                                      <p:cBhvr additive="base">
                                        <p:cTn id="20" dur="500" fill="hold"/>
                                        <p:tgtEl>
                                          <p:spTgt spid="2201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3" grpId="0" autoUpdateAnimBg="0"/>
      <p:bldP spid="220164" grpId="0" autoUpdateAnimBg="0"/>
      <p:bldP spid="220165"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body" idx="1"/>
          </p:nvPr>
        </p:nvSpPr>
        <p:spPr>
          <a:xfrm>
            <a:off x="0" y="116632"/>
            <a:ext cx="9144000" cy="5549900"/>
          </a:xfrm>
        </p:spPr>
        <p:txBody>
          <a:bodyPr>
            <a:noAutofit/>
          </a:bodyPr>
          <a:lstStyle/>
          <a:p>
            <a:pPr>
              <a:spcBef>
                <a:spcPts val="0"/>
              </a:spcBef>
            </a:pPr>
            <a:r>
              <a:rPr lang="en-US" altLang="zh-CN" sz="4000" b="1" dirty="0"/>
              <a:t>6. </a:t>
            </a:r>
            <a:r>
              <a:rPr lang="zh-CN" altLang="en-US" sz="4000" b="1" dirty="0"/>
              <a:t>你能告诉我在哪里能买到字典吗？</a:t>
            </a:r>
            <a:endParaRPr lang="zh-CN" altLang="en-US" sz="4000" b="1" dirty="0"/>
          </a:p>
          <a:p>
            <a:pPr>
              <a:spcBef>
                <a:spcPts val="0"/>
              </a:spcBef>
            </a:pPr>
            <a:r>
              <a:rPr lang="zh-CN" altLang="en-US" sz="4000" b="1" dirty="0"/>
              <a:t>  </a:t>
            </a:r>
            <a:r>
              <a:rPr lang="en-US" altLang="zh-CN" sz="4000" b="1" dirty="0"/>
              <a:t>_______ you _______ tell me ______ _______ _______ ______ a dictionary?</a:t>
            </a:r>
            <a:endParaRPr lang="en-US" altLang="zh-CN" sz="4000" b="1" dirty="0"/>
          </a:p>
          <a:p>
            <a:pPr>
              <a:spcBef>
                <a:spcPts val="0"/>
              </a:spcBef>
            </a:pPr>
            <a:r>
              <a:rPr lang="en-US" altLang="zh-CN" sz="4000" b="1" dirty="0"/>
              <a:t>7. </a:t>
            </a:r>
            <a:r>
              <a:rPr lang="zh-CN" altLang="en-US" sz="4000" b="1" dirty="0"/>
              <a:t>你能告诉我中心街在那吗？</a:t>
            </a:r>
            <a:endParaRPr lang="zh-CN" altLang="en-US" sz="4000" b="1" dirty="0"/>
          </a:p>
          <a:p>
            <a:pPr>
              <a:spcBef>
                <a:spcPts val="0"/>
              </a:spcBef>
            </a:pPr>
            <a:r>
              <a:rPr lang="en-US" altLang="zh-CN" sz="4000" b="1" dirty="0"/>
              <a:t>Can you ______ ______ _______ Center Street _____?</a:t>
            </a:r>
            <a:endParaRPr lang="en-US" altLang="zh-CN" sz="4000" b="1" dirty="0"/>
          </a:p>
          <a:p>
            <a:pPr>
              <a:spcBef>
                <a:spcPts val="0"/>
              </a:spcBef>
            </a:pPr>
            <a:r>
              <a:rPr lang="en-US" altLang="zh-CN" sz="4000" b="1" dirty="0"/>
              <a:t>8. </a:t>
            </a:r>
            <a:r>
              <a:rPr lang="zh-CN" altLang="en-US" sz="4000" b="1" dirty="0"/>
              <a:t>你能告诉我在新镇上是否有一些好的博物馆？</a:t>
            </a:r>
            <a:r>
              <a:rPr lang="en-US" altLang="zh-CN" sz="4000" b="1" dirty="0"/>
              <a:t>Could you please tell me _____ ________ _____ ______ good museums in Newtown</a:t>
            </a:r>
            <a:r>
              <a:rPr lang="en-US" altLang="zh-CN" sz="4000" b="1" dirty="0" smtClean="0"/>
              <a:t>?</a:t>
            </a:r>
            <a:endParaRPr lang="en-US" altLang="zh-CN" sz="4000" b="1" dirty="0"/>
          </a:p>
        </p:txBody>
      </p:sp>
      <p:sp>
        <p:nvSpPr>
          <p:cNvPr id="221187" name="Text Box 3"/>
          <p:cNvSpPr txBox="1">
            <a:spLocks noChangeArrowheads="1"/>
          </p:cNvSpPr>
          <p:nvPr/>
        </p:nvSpPr>
        <p:spPr bwMode="auto">
          <a:xfrm>
            <a:off x="1403349" y="621456"/>
            <a:ext cx="43926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Can            tell</a:t>
            </a:r>
            <a:endParaRPr lang="en-US" altLang="zh-CN" sz="4000" b="1" dirty="0">
              <a:solidFill>
                <a:schemeClr val="hlink"/>
              </a:solidFill>
            </a:endParaRPr>
          </a:p>
        </p:txBody>
      </p:sp>
      <p:sp>
        <p:nvSpPr>
          <p:cNvPr id="221188" name="Text Box 4"/>
          <p:cNvSpPr txBox="1">
            <a:spLocks noChangeArrowheads="1"/>
          </p:cNvSpPr>
          <p:nvPr/>
        </p:nvSpPr>
        <p:spPr bwMode="auto">
          <a:xfrm>
            <a:off x="468313" y="1323131"/>
            <a:ext cx="86756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where       I      can     get    tell</a:t>
            </a:r>
            <a:endParaRPr lang="en-US" altLang="zh-CN" sz="4000" b="1" dirty="0">
              <a:solidFill>
                <a:schemeClr val="hlink"/>
              </a:solidFill>
            </a:endParaRPr>
          </a:p>
        </p:txBody>
      </p:sp>
      <p:sp>
        <p:nvSpPr>
          <p:cNvPr id="221189" name="Text Box 5"/>
          <p:cNvSpPr txBox="1">
            <a:spLocks noChangeArrowheads="1"/>
          </p:cNvSpPr>
          <p:nvPr/>
        </p:nvSpPr>
        <p:spPr bwMode="auto">
          <a:xfrm>
            <a:off x="2411760" y="2655888"/>
            <a:ext cx="86756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err="1">
                <a:solidFill>
                  <a:schemeClr val="hlink"/>
                </a:solidFill>
              </a:rPr>
              <a:t>telll</a:t>
            </a:r>
            <a:r>
              <a:rPr lang="en-US" altLang="zh-CN" sz="4000" b="1" dirty="0">
                <a:solidFill>
                  <a:schemeClr val="hlink"/>
                </a:solidFill>
              </a:rPr>
              <a:t>     me     where   the </a:t>
            </a:r>
            <a:endParaRPr lang="en-US" altLang="zh-CN" sz="4000" b="1" dirty="0">
              <a:solidFill>
                <a:schemeClr val="hlink"/>
              </a:solidFill>
            </a:endParaRPr>
          </a:p>
        </p:txBody>
      </p:sp>
      <p:sp>
        <p:nvSpPr>
          <p:cNvPr id="221190" name="Text Box 6"/>
          <p:cNvSpPr txBox="1">
            <a:spLocks noChangeArrowheads="1"/>
          </p:cNvSpPr>
          <p:nvPr/>
        </p:nvSpPr>
        <p:spPr bwMode="auto">
          <a:xfrm>
            <a:off x="2123728" y="3140968"/>
            <a:ext cx="10810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is</a:t>
            </a:r>
            <a:endParaRPr lang="en-US" altLang="zh-CN" sz="4000" b="1" dirty="0">
              <a:solidFill>
                <a:schemeClr val="hlink"/>
              </a:solidFill>
            </a:endParaRPr>
          </a:p>
        </p:txBody>
      </p:sp>
      <p:sp>
        <p:nvSpPr>
          <p:cNvPr id="221191" name="Text Box 7"/>
          <p:cNvSpPr txBox="1">
            <a:spLocks noChangeArrowheads="1"/>
          </p:cNvSpPr>
          <p:nvPr/>
        </p:nvSpPr>
        <p:spPr bwMode="auto">
          <a:xfrm>
            <a:off x="468312" y="5013176"/>
            <a:ext cx="8675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Whether\if    there    is       a  </a:t>
            </a:r>
            <a:endParaRPr lang="en-US" altLang="zh-CN" sz="4000" b="1" dirty="0">
              <a:solidFill>
                <a:schemeClr val="hlink"/>
              </a:solidFill>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1187"/>
                                        </p:tgtEl>
                                        <p:attrNameLst>
                                          <p:attrName>style.visibility</p:attrName>
                                        </p:attrNameLst>
                                      </p:cBhvr>
                                      <p:to>
                                        <p:strVal val="visible"/>
                                      </p:to>
                                    </p:set>
                                    <p:anim calcmode="lin" valueType="num">
                                      <p:cBhvr additive="base">
                                        <p:cTn id="7" dur="500" fill="hold"/>
                                        <p:tgtEl>
                                          <p:spTgt spid="221187"/>
                                        </p:tgtEl>
                                        <p:attrNameLst>
                                          <p:attrName>ppt_x</p:attrName>
                                        </p:attrNameLst>
                                      </p:cBhvr>
                                      <p:tavLst>
                                        <p:tav tm="0">
                                          <p:val>
                                            <p:strVal val="#ppt_x"/>
                                          </p:val>
                                        </p:tav>
                                        <p:tav tm="100000">
                                          <p:val>
                                            <p:strVal val="#ppt_x"/>
                                          </p:val>
                                        </p:tav>
                                      </p:tavLst>
                                    </p:anim>
                                    <p:anim calcmode="lin" valueType="num">
                                      <p:cBhvr additive="base">
                                        <p:cTn id="8" dur="500" fill="hold"/>
                                        <p:tgtEl>
                                          <p:spTgt spid="22118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1188"/>
                                        </p:tgtEl>
                                        <p:attrNameLst>
                                          <p:attrName>style.visibility</p:attrName>
                                        </p:attrNameLst>
                                      </p:cBhvr>
                                      <p:to>
                                        <p:strVal val="visible"/>
                                      </p:to>
                                    </p:set>
                                    <p:anim calcmode="lin" valueType="num">
                                      <p:cBhvr additive="base">
                                        <p:cTn id="13" dur="500" fill="hold"/>
                                        <p:tgtEl>
                                          <p:spTgt spid="221188"/>
                                        </p:tgtEl>
                                        <p:attrNameLst>
                                          <p:attrName>ppt_x</p:attrName>
                                        </p:attrNameLst>
                                      </p:cBhvr>
                                      <p:tavLst>
                                        <p:tav tm="0">
                                          <p:val>
                                            <p:strVal val="#ppt_x"/>
                                          </p:val>
                                        </p:tav>
                                        <p:tav tm="100000">
                                          <p:val>
                                            <p:strVal val="#ppt_x"/>
                                          </p:val>
                                        </p:tav>
                                      </p:tavLst>
                                    </p:anim>
                                    <p:anim calcmode="lin" valueType="num">
                                      <p:cBhvr additive="base">
                                        <p:cTn id="14" dur="500" fill="hold"/>
                                        <p:tgtEl>
                                          <p:spTgt spid="22118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1189"/>
                                        </p:tgtEl>
                                        <p:attrNameLst>
                                          <p:attrName>style.visibility</p:attrName>
                                        </p:attrNameLst>
                                      </p:cBhvr>
                                      <p:to>
                                        <p:strVal val="visible"/>
                                      </p:to>
                                    </p:set>
                                    <p:anim calcmode="lin" valueType="num">
                                      <p:cBhvr additive="base">
                                        <p:cTn id="19" dur="500" fill="hold"/>
                                        <p:tgtEl>
                                          <p:spTgt spid="221189"/>
                                        </p:tgtEl>
                                        <p:attrNameLst>
                                          <p:attrName>ppt_x</p:attrName>
                                        </p:attrNameLst>
                                      </p:cBhvr>
                                      <p:tavLst>
                                        <p:tav tm="0">
                                          <p:val>
                                            <p:strVal val="#ppt_x"/>
                                          </p:val>
                                        </p:tav>
                                        <p:tav tm="100000">
                                          <p:val>
                                            <p:strVal val="#ppt_x"/>
                                          </p:val>
                                        </p:tav>
                                      </p:tavLst>
                                    </p:anim>
                                    <p:anim calcmode="lin" valueType="num">
                                      <p:cBhvr additive="base">
                                        <p:cTn id="20" dur="500" fill="hold"/>
                                        <p:tgtEl>
                                          <p:spTgt spid="22118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1190"/>
                                        </p:tgtEl>
                                        <p:attrNameLst>
                                          <p:attrName>style.visibility</p:attrName>
                                        </p:attrNameLst>
                                      </p:cBhvr>
                                      <p:to>
                                        <p:strVal val="visible"/>
                                      </p:to>
                                    </p:set>
                                    <p:anim calcmode="lin" valueType="num">
                                      <p:cBhvr additive="base">
                                        <p:cTn id="25" dur="500" fill="hold"/>
                                        <p:tgtEl>
                                          <p:spTgt spid="221190"/>
                                        </p:tgtEl>
                                        <p:attrNameLst>
                                          <p:attrName>ppt_x</p:attrName>
                                        </p:attrNameLst>
                                      </p:cBhvr>
                                      <p:tavLst>
                                        <p:tav tm="0">
                                          <p:val>
                                            <p:strVal val="#ppt_x"/>
                                          </p:val>
                                        </p:tav>
                                        <p:tav tm="100000">
                                          <p:val>
                                            <p:strVal val="#ppt_x"/>
                                          </p:val>
                                        </p:tav>
                                      </p:tavLst>
                                    </p:anim>
                                    <p:anim calcmode="lin" valueType="num">
                                      <p:cBhvr additive="base">
                                        <p:cTn id="26" dur="500" fill="hold"/>
                                        <p:tgtEl>
                                          <p:spTgt spid="22119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1191"/>
                                        </p:tgtEl>
                                        <p:attrNameLst>
                                          <p:attrName>style.visibility</p:attrName>
                                        </p:attrNameLst>
                                      </p:cBhvr>
                                      <p:to>
                                        <p:strVal val="visible"/>
                                      </p:to>
                                    </p:set>
                                    <p:anim calcmode="lin" valueType="num">
                                      <p:cBhvr additive="base">
                                        <p:cTn id="31" dur="500" fill="hold"/>
                                        <p:tgtEl>
                                          <p:spTgt spid="221191"/>
                                        </p:tgtEl>
                                        <p:attrNameLst>
                                          <p:attrName>ppt_x</p:attrName>
                                        </p:attrNameLst>
                                      </p:cBhvr>
                                      <p:tavLst>
                                        <p:tav tm="0">
                                          <p:val>
                                            <p:strVal val="#ppt_x"/>
                                          </p:val>
                                        </p:tav>
                                        <p:tav tm="100000">
                                          <p:val>
                                            <p:strVal val="#ppt_x"/>
                                          </p:val>
                                        </p:tav>
                                      </p:tavLst>
                                    </p:anim>
                                    <p:anim calcmode="lin" valueType="num">
                                      <p:cBhvr additive="base">
                                        <p:cTn id="32" dur="500" fill="hold"/>
                                        <p:tgtEl>
                                          <p:spTgt spid="2211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autoUpdateAnimBg="0"/>
      <p:bldP spid="221188" grpId="0" autoUpdateAnimBg="0"/>
      <p:bldP spid="221189" grpId="0" autoUpdateAnimBg="0"/>
      <p:bldP spid="221190" grpId="0" autoUpdateAnimBg="0"/>
      <p:bldP spid="221191"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body" idx="1"/>
          </p:nvPr>
        </p:nvSpPr>
        <p:spPr>
          <a:xfrm>
            <a:off x="0" y="333375"/>
            <a:ext cx="9144000" cy="5549900"/>
          </a:xfrm>
        </p:spPr>
        <p:txBody>
          <a:bodyPr/>
          <a:lstStyle/>
          <a:p>
            <a:r>
              <a:rPr lang="en-US" altLang="zh-CN" sz="4000" b="1"/>
              <a:t>9. </a:t>
            </a:r>
            <a:r>
              <a:rPr lang="zh-CN" altLang="en-US" sz="4000" b="1"/>
              <a:t>你知道在这儿附近是否有一些公共洗手间吗？</a:t>
            </a:r>
            <a:endParaRPr lang="zh-CN" altLang="en-US" sz="4000" b="1"/>
          </a:p>
          <a:p>
            <a:r>
              <a:rPr lang="zh-CN" altLang="en-US" sz="4000" b="1"/>
              <a:t>  </a:t>
            </a:r>
            <a:r>
              <a:rPr lang="en-US" altLang="zh-CN" sz="4000" b="1"/>
              <a:t>Do you _____ ____ ______ _______ _______ pubic restrooms _______ ________? </a:t>
            </a:r>
            <a:endParaRPr lang="en-US" altLang="zh-CN" sz="4000" b="1"/>
          </a:p>
          <a:p>
            <a:r>
              <a:rPr lang="en-US" altLang="zh-CN" sz="4000" b="1"/>
              <a:t>10. </a:t>
            </a:r>
            <a:r>
              <a:rPr lang="zh-CN" altLang="en-US" sz="4000" b="1"/>
              <a:t>我想知道你是否能帮助我。</a:t>
            </a:r>
            <a:endParaRPr lang="zh-CN" altLang="en-US" sz="4000" b="1"/>
          </a:p>
          <a:p>
            <a:r>
              <a:rPr lang="en-US" altLang="zh-CN" sz="4000" b="1"/>
              <a:t>I ______ ______     you can help me.</a:t>
            </a:r>
            <a:endParaRPr lang="en-US" altLang="zh-CN" sz="4000" b="1"/>
          </a:p>
          <a:p>
            <a:endParaRPr lang="en-US" altLang="zh-CN" sz="4000" b="1"/>
          </a:p>
        </p:txBody>
      </p:sp>
      <p:sp>
        <p:nvSpPr>
          <p:cNvPr id="222211" name="Text Box 3"/>
          <p:cNvSpPr txBox="1">
            <a:spLocks noChangeArrowheads="1"/>
          </p:cNvSpPr>
          <p:nvPr/>
        </p:nvSpPr>
        <p:spPr bwMode="auto">
          <a:xfrm>
            <a:off x="2555875" y="1628775"/>
            <a:ext cx="61928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know    whether\if  there</a:t>
            </a:r>
            <a:endParaRPr lang="en-US" altLang="zh-CN" sz="4000" b="1">
              <a:solidFill>
                <a:schemeClr val="hlink"/>
              </a:solidFill>
            </a:endParaRPr>
          </a:p>
        </p:txBody>
      </p:sp>
      <p:sp>
        <p:nvSpPr>
          <p:cNvPr id="222212" name="Text Box 4"/>
          <p:cNvSpPr txBox="1">
            <a:spLocks noChangeArrowheads="1"/>
          </p:cNvSpPr>
          <p:nvPr/>
        </p:nvSpPr>
        <p:spPr bwMode="auto">
          <a:xfrm>
            <a:off x="468313" y="2349500"/>
            <a:ext cx="41751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is                  a   </a:t>
            </a:r>
            <a:endParaRPr lang="en-US" altLang="zh-CN" sz="4000" b="1">
              <a:solidFill>
                <a:schemeClr val="hlink"/>
              </a:solidFill>
            </a:endParaRPr>
          </a:p>
        </p:txBody>
      </p:sp>
      <p:sp>
        <p:nvSpPr>
          <p:cNvPr id="222213" name="Text Box 5"/>
          <p:cNvSpPr txBox="1">
            <a:spLocks noChangeArrowheads="1"/>
          </p:cNvSpPr>
          <p:nvPr/>
        </p:nvSpPr>
        <p:spPr bwMode="auto">
          <a:xfrm>
            <a:off x="468313" y="2924175"/>
            <a:ext cx="38163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near     here</a:t>
            </a:r>
            <a:endParaRPr lang="en-US" altLang="zh-CN" sz="4000" b="1">
              <a:solidFill>
                <a:schemeClr val="hlink"/>
              </a:solidFill>
            </a:endParaRPr>
          </a:p>
        </p:txBody>
      </p:sp>
      <p:sp>
        <p:nvSpPr>
          <p:cNvPr id="222214" name="Text Box 6"/>
          <p:cNvSpPr txBox="1">
            <a:spLocks noChangeArrowheads="1"/>
          </p:cNvSpPr>
          <p:nvPr/>
        </p:nvSpPr>
        <p:spPr bwMode="auto">
          <a:xfrm>
            <a:off x="468313" y="4292600"/>
            <a:ext cx="53990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wonder  whether\if</a:t>
            </a:r>
            <a:endParaRPr lang="en-US" altLang="zh-CN" sz="4000" b="1">
              <a:solidFill>
                <a:schemeClr val="hlink"/>
              </a:solidFill>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2211"/>
                                        </p:tgtEl>
                                        <p:attrNameLst>
                                          <p:attrName>style.visibility</p:attrName>
                                        </p:attrNameLst>
                                      </p:cBhvr>
                                      <p:to>
                                        <p:strVal val="visible"/>
                                      </p:to>
                                    </p:set>
                                    <p:anim calcmode="lin" valueType="num">
                                      <p:cBhvr additive="base">
                                        <p:cTn id="7" dur="500" fill="hold"/>
                                        <p:tgtEl>
                                          <p:spTgt spid="222211"/>
                                        </p:tgtEl>
                                        <p:attrNameLst>
                                          <p:attrName>ppt_x</p:attrName>
                                        </p:attrNameLst>
                                      </p:cBhvr>
                                      <p:tavLst>
                                        <p:tav tm="0">
                                          <p:val>
                                            <p:strVal val="#ppt_x"/>
                                          </p:val>
                                        </p:tav>
                                        <p:tav tm="100000">
                                          <p:val>
                                            <p:strVal val="#ppt_x"/>
                                          </p:val>
                                        </p:tav>
                                      </p:tavLst>
                                    </p:anim>
                                    <p:anim calcmode="lin" valueType="num">
                                      <p:cBhvr additive="base">
                                        <p:cTn id="8" dur="500" fill="hold"/>
                                        <p:tgtEl>
                                          <p:spTgt spid="2222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2212"/>
                                        </p:tgtEl>
                                        <p:attrNameLst>
                                          <p:attrName>style.visibility</p:attrName>
                                        </p:attrNameLst>
                                      </p:cBhvr>
                                      <p:to>
                                        <p:strVal val="visible"/>
                                      </p:to>
                                    </p:set>
                                    <p:anim calcmode="lin" valueType="num">
                                      <p:cBhvr additive="base">
                                        <p:cTn id="13" dur="500" fill="hold"/>
                                        <p:tgtEl>
                                          <p:spTgt spid="222212"/>
                                        </p:tgtEl>
                                        <p:attrNameLst>
                                          <p:attrName>ppt_x</p:attrName>
                                        </p:attrNameLst>
                                      </p:cBhvr>
                                      <p:tavLst>
                                        <p:tav tm="0">
                                          <p:val>
                                            <p:strVal val="#ppt_x"/>
                                          </p:val>
                                        </p:tav>
                                        <p:tav tm="100000">
                                          <p:val>
                                            <p:strVal val="#ppt_x"/>
                                          </p:val>
                                        </p:tav>
                                      </p:tavLst>
                                    </p:anim>
                                    <p:anim calcmode="lin" valueType="num">
                                      <p:cBhvr additive="base">
                                        <p:cTn id="14" dur="500" fill="hold"/>
                                        <p:tgtEl>
                                          <p:spTgt spid="2222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2213"/>
                                        </p:tgtEl>
                                        <p:attrNameLst>
                                          <p:attrName>style.visibility</p:attrName>
                                        </p:attrNameLst>
                                      </p:cBhvr>
                                      <p:to>
                                        <p:strVal val="visible"/>
                                      </p:to>
                                    </p:set>
                                    <p:anim calcmode="lin" valueType="num">
                                      <p:cBhvr additive="base">
                                        <p:cTn id="19" dur="500" fill="hold"/>
                                        <p:tgtEl>
                                          <p:spTgt spid="222213"/>
                                        </p:tgtEl>
                                        <p:attrNameLst>
                                          <p:attrName>ppt_x</p:attrName>
                                        </p:attrNameLst>
                                      </p:cBhvr>
                                      <p:tavLst>
                                        <p:tav tm="0">
                                          <p:val>
                                            <p:strVal val="#ppt_x"/>
                                          </p:val>
                                        </p:tav>
                                        <p:tav tm="100000">
                                          <p:val>
                                            <p:strVal val="#ppt_x"/>
                                          </p:val>
                                        </p:tav>
                                      </p:tavLst>
                                    </p:anim>
                                    <p:anim calcmode="lin" valueType="num">
                                      <p:cBhvr additive="base">
                                        <p:cTn id="20" dur="500" fill="hold"/>
                                        <p:tgtEl>
                                          <p:spTgt spid="2222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2214"/>
                                        </p:tgtEl>
                                        <p:attrNameLst>
                                          <p:attrName>style.visibility</p:attrName>
                                        </p:attrNameLst>
                                      </p:cBhvr>
                                      <p:to>
                                        <p:strVal val="visible"/>
                                      </p:to>
                                    </p:set>
                                    <p:anim calcmode="lin" valueType="num">
                                      <p:cBhvr additive="base">
                                        <p:cTn id="25" dur="500" fill="hold"/>
                                        <p:tgtEl>
                                          <p:spTgt spid="222214"/>
                                        </p:tgtEl>
                                        <p:attrNameLst>
                                          <p:attrName>ppt_x</p:attrName>
                                        </p:attrNameLst>
                                      </p:cBhvr>
                                      <p:tavLst>
                                        <p:tav tm="0">
                                          <p:val>
                                            <p:strVal val="#ppt_x"/>
                                          </p:val>
                                        </p:tav>
                                        <p:tav tm="100000">
                                          <p:val>
                                            <p:strVal val="#ppt_x"/>
                                          </p:val>
                                        </p:tav>
                                      </p:tavLst>
                                    </p:anim>
                                    <p:anim calcmode="lin" valueType="num">
                                      <p:cBhvr additive="base">
                                        <p:cTn id="26" dur="500" fill="hold"/>
                                        <p:tgtEl>
                                          <p:spTgt spid="2222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autoUpdateAnimBg="0"/>
      <p:bldP spid="222212" grpId="0" autoUpdateAnimBg="0"/>
      <p:bldP spid="222213" grpId="0" autoUpdateAnimBg="0"/>
      <p:bldP spid="22221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body" idx="1"/>
          </p:nvPr>
        </p:nvSpPr>
        <p:spPr>
          <a:xfrm>
            <a:off x="301625" y="692150"/>
            <a:ext cx="8540750" cy="5407025"/>
          </a:xfrm>
        </p:spPr>
        <p:txBody>
          <a:bodyPr/>
          <a:lstStyle/>
          <a:p>
            <a:r>
              <a:rPr lang="en-US" altLang="zh-CN" sz="4000" b="1" dirty="0"/>
              <a:t>10. </a:t>
            </a:r>
            <a:r>
              <a:rPr lang="zh-CN" altLang="en-US" sz="4000" b="1" dirty="0"/>
              <a:t>你所使用的表达方式可能取决于你说话的对象或你对他们的熟悉程度。</a:t>
            </a:r>
            <a:endParaRPr lang="zh-CN" altLang="en-US" sz="4000" b="1" dirty="0"/>
          </a:p>
          <a:p>
            <a:r>
              <a:rPr lang="en-US" altLang="zh-CN" sz="4000" b="1" dirty="0"/>
              <a:t>The _________ you use might _______ _____ ______you are speaking to or how ______ you know them. </a:t>
            </a:r>
            <a:endParaRPr lang="en-US" altLang="zh-CN" sz="4000" b="1" dirty="0"/>
          </a:p>
        </p:txBody>
      </p:sp>
      <p:sp>
        <p:nvSpPr>
          <p:cNvPr id="223235" name="Text Box 3"/>
          <p:cNvSpPr txBox="1">
            <a:spLocks noChangeArrowheads="1"/>
          </p:cNvSpPr>
          <p:nvPr/>
        </p:nvSpPr>
        <p:spPr bwMode="auto">
          <a:xfrm>
            <a:off x="1547664" y="2317750"/>
            <a:ext cx="597535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way       </a:t>
            </a:r>
            <a:endParaRPr lang="en-US" altLang="zh-CN" sz="4000" b="1" dirty="0">
              <a:solidFill>
                <a:schemeClr val="hlink"/>
              </a:solidFill>
            </a:endParaRPr>
          </a:p>
          <a:p>
            <a:pPr eaLnBrk="0" hangingPunct="0">
              <a:spcBef>
                <a:spcPct val="50000"/>
              </a:spcBef>
              <a:buFont typeface="Arial" panose="020B0604020202020204" pitchFamily="34" charset="0"/>
              <a:buNone/>
            </a:pPr>
            <a:r>
              <a:rPr lang="en-US" altLang="zh-CN" sz="4000" b="1" dirty="0">
                <a:solidFill>
                  <a:schemeClr val="hlink"/>
                </a:solidFill>
              </a:rPr>
              <a:t>depend  on   who</a:t>
            </a:r>
            <a:endParaRPr lang="en-US" altLang="zh-CN" sz="4000" b="1" dirty="0">
              <a:solidFill>
                <a:schemeClr val="hlink"/>
              </a:solidFill>
            </a:endParaRPr>
          </a:p>
        </p:txBody>
      </p:sp>
      <p:sp>
        <p:nvSpPr>
          <p:cNvPr id="223236" name="Text Box 4"/>
          <p:cNvSpPr txBox="1">
            <a:spLocks noChangeArrowheads="1"/>
          </p:cNvSpPr>
          <p:nvPr/>
        </p:nvSpPr>
        <p:spPr bwMode="auto">
          <a:xfrm>
            <a:off x="5220072" y="3789040"/>
            <a:ext cx="12969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well</a:t>
            </a:r>
            <a:endParaRPr lang="en-US" altLang="zh-CN" sz="4000" b="1" dirty="0">
              <a:solidFill>
                <a:schemeClr val="hlink"/>
              </a:solidFill>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3235"/>
                                        </p:tgtEl>
                                        <p:attrNameLst>
                                          <p:attrName>style.visibility</p:attrName>
                                        </p:attrNameLst>
                                      </p:cBhvr>
                                      <p:to>
                                        <p:strVal val="visible"/>
                                      </p:to>
                                    </p:set>
                                    <p:anim calcmode="lin" valueType="num">
                                      <p:cBhvr additive="base">
                                        <p:cTn id="7" dur="500" fill="hold"/>
                                        <p:tgtEl>
                                          <p:spTgt spid="223235"/>
                                        </p:tgtEl>
                                        <p:attrNameLst>
                                          <p:attrName>ppt_x</p:attrName>
                                        </p:attrNameLst>
                                      </p:cBhvr>
                                      <p:tavLst>
                                        <p:tav tm="0">
                                          <p:val>
                                            <p:strVal val="#ppt_x"/>
                                          </p:val>
                                        </p:tav>
                                        <p:tav tm="100000">
                                          <p:val>
                                            <p:strVal val="#ppt_x"/>
                                          </p:val>
                                        </p:tav>
                                      </p:tavLst>
                                    </p:anim>
                                    <p:anim calcmode="lin" valueType="num">
                                      <p:cBhvr additive="base">
                                        <p:cTn id="8" dur="500" fill="hold"/>
                                        <p:tgtEl>
                                          <p:spTgt spid="22323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3236"/>
                                        </p:tgtEl>
                                        <p:attrNameLst>
                                          <p:attrName>style.visibility</p:attrName>
                                        </p:attrNameLst>
                                      </p:cBhvr>
                                      <p:to>
                                        <p:strVal val="visible"/>
                                      </p:to>
                                    </p:set>
                                    <p:anim calcmode="lin" valueType="num">
                                      <p:cBhvr additive="base">
                                        <p:cTn id="13" dur="500" fill="hold"/>
                                        <p:tgtEl>
                                          <p:spTgt spid="223236"/>
                                        </p:tgtEl>
                                        <p:attrNameLst>
                                          <p:attrName>ppt_x</p:attrName>
                                        </p:attrNameLst>
                                      </p:cBhvr>
                                      <p:tavLst>
                                        <p:tav tm="0">
                                          <p:val>
                                            <p:strVal val="#ppt_x"/>
                                          </p:val>
                                        </p:tav>
                                        <p:tav tm="100000">
                                          <p:val>
                                            <p:strVal val="#ppt_x"/>
                                          </p:val>
                                        </p:tav>
                                      </p:tavLst>
                                    </p:anim>
                                    <p:anim calcmode="lin" valueType="num">
                                      <p:cBhvr additive="base">
                                        <p:cTn id="14" dur="500" fill="hold"/>
                                        <p:tgtEl>
                                          <p:spTgt spid="2232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5" grpId="0" autoUpdateAnimBg="0"/>
      <p:bldP spid="223236"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normAutofit fontScale="90000"/>
          </a:bodyPr>
          <a:lstStyle/>
          <a:p>
            <a:r>
              <a:rPr lang="zh-CN" altLang="en-US" sz="4000" b="1" dirty="0"/>
              <a:t>将下列简单句合并为复合句</a:t>
            </a:r>
            <a:br>
              <a:rPr lang="zh-CN" altLang="en-US" sz="4000" b="1" dirty="0"/>
            </a:br>
            <a:endParaRPr lang="zh-CN" altLang="en-US" sz="4000" b="1" dirty="0"/>
          </a:p>
        </p:txBody>
      </p:sp>
      <p:sp>
        <p:nvSpPr>
          <p:cNvPr id="224259" name="Rectangle 3"/>
          <p:cNvSpPr>
            <a:spLocks noGrp="1" noChangeArrowheads="1"/>
          </p:cNvSpPr>
          <p:nvPr>
            <p:ph type="body" idx="1"/>
          </p:nvPr>
        </p:nvSpPr>
        <p:spPr>
          <a:xfrm>
            <a:off x="0" y="1196975"/>
            <a:ext cx="9144000" cy="4902200"/>
          </a:xfrm>
        </p:spPr>
        <p:txBody>
          <a:bodyPr>
            <a:normAutofit lnSpcReduction="20000"/>
          </a:bodyPr>
          <a:lstStyle/>
          <a:p>
            <a:r>
              <a:rPr lang="en-US" altLang="zh-CN" sz="4000" b="1" dirty="0"/>
              <a:t>1</a:t>
            </a:r>
            <a:r>
              <a:rPr lang="zh-CN" altLang="en-US" sz="4000" b="1" dirty="0"/>
              <a:t>．</a:t>
            </a:r>
            <a:r>
              <a:rPr lang="en-US" altLang="zh-CN" sz="4000" b="1" dirty="0"/>
              <a:t>Where is my Chinese book? I don't know.    </a:t>
            </a:r>
            <a:endParaRPr lang="en-US" altLang="zh-CN" sz="4000" b="1" dirty="0"/>
          </a:p>
          <a:p>
            <a:r>
              <a:rPr lang="en-US" altLang="zh-CN" sz="4000" b="1" dirty="0"/>
              <a:t>    </a:t>
            </a:r>
            <a:r>
              <a:rPr lang="en-US" altLang="zh-CN" sz="4000" b="1" dirty="0">
                <a:solidFill>
                  <a:schemeClr val="hlink"/>
                </a:solidFill>
              </a:rPr>
              <a:t>I don't know ______ my Chinese book ____</a:t>
            </a:r>
            <a:r>
              <a:rPr lang="zh-CN" altLang="en-US" sz="4000" b="1" dirty="0">
                <a:solidFill>
                  <a:schemeClr val="hlink"/>
                </a:solidFill>
              </a:rPr>
              <a:t>．</a:t>
            </a:r>
            <a:endParaRPr lang="zh-CN" altLang="en-US" sz="4000" b="1" dirty="0">
              <a:solidFill>
                <a:schemeClr val="hlink"/>
              </a:solidFill>
            </a:endParaRPr>
          </a:p>
          <a:p>
            <a:r>
              <a:rPr lang="en-US" altLang="zh-CN" sz="4000" b="1" dirty="0"/>
              <a:t>2</a:t>
            </a:r>
            <a:r>
              <a:rPr lang="zh-CN" altLang="en-US" sz="4000" b="1" dirty="0"/>
              <a:t>．</a:t>
            </a:r>
            <a:r>
              <a:rPr lang="en-US" altLang="zh-CN" sz="4000" b="1" dirty="0"/>
              <a:t>She studies in </a:t>
            </a:r>
            <a:r>
              <a:rPr lang="en-US" altLang="zh-CN" sz="4000" b="1" dirty="0" err="1"/>
              <a:t>Lantian</a:t>
            </a:r>
            <a:r>
              <a:rPr lang="en-US" altLang="zh-CN" sz="4000" b="1" dirty="0"/>
              <a:t> Middle School. Jane says.  </a:t>
            </a:r>
            <a:endParaRPr lang="en-US" altLang="zh-CN" sz="4000" b="1" dirty="0"/>
          </a:p>
          <a:p>
            <a:r>
              <a:rPr lang="en-US" altLang="zh-CN" sz="4000" b="1" dirty="0">
                <a:solidFill>
                  <a:schemeClr val="hlink"/>
                </a:solidFill>
              </a:rPr>
              <a:t>Jane says ______ ________ in </a:t>
            </a:r>
            <a:r>
              <a:rPr lang="en-US" altLang="zh-CN" sz="4000" b="1" dirty="0" err="1">
                <a:solidFill>
                  <a:schemeClr val="hlink"/>
                </a:solidFill>
              </a:rPr>
              <a:t>Lantian</a:t>
            </a:r>
            <a:r>
              <a:rPr lang="en-US" altLang="zh-CN" sz="4000" b="1" dirty="0">
                <a:solidFill>
                  <a:schemeClr val="hlink"/>
                </a:solidFill>
              </a:rPr>
              <a:t> Middle School.</a:t>
            </a:r>
            <a:endParaRPr lang="en-US" altLang="zh-CN" sz="4000" b="1" dirty="0">
              <a:solidFill>
                <a:schemeClr val="hlink"/>
              </a:solidFill>
            </a:endParaRPr>
          </a:p>
          <a:p>
            <a:endParaRPr lang="en-US" altLang="zh-CN" sz="4000" b="1" dirty="0">
              <a:solidFill>
                <a:schemeClr val="hlink"/>
              </a:solidFill>
            </a:endParaRPr>
          </a:p>
        </p:txBody>
      </p:sp>
      <p:sp>
        <p:nvSpPr>
          <p:cNvPr id="224260" name="Text Box 4"/>
          <p:cNvSpPr txBox="1">
            <a:spLocks noChangeArrowheads="1"/>
          </p:cNvSpPr>
          <p:nvPr/>
        </p:nvSpPr>
        <p:spPr bwMode="auto">
          <a:xfrm>
            <a:off x="3707904" y="2227262"/>
            <a:ext cx="24495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accent2"/>
                </a:solidFill>
              </a:rPr>
              <a:t>where</a:t>
            </a:r>
            <a:endParaRPr lang="en-US" altLang="zh-CN" sz="4000" b="1" dirty="0">
              <a:solidFill>
                <a:schemeClr val="accent2"/>
              </a:solidFill>
            </a:endParaRPr>
          </a:p>
        </p:txBody>
      </p:sp>
      <p:sp>
        <p:nvSpPr>
          <p:cNvPr id="224261" name="Text Box 5"/>
          <p:cNvSpPr txBox="1">
            <a:spLocks noChangeArrowheads="1"/>
          </p:cNvSpPr>
          <p:nvPr/>
        </p:nvSpPr>
        <p:spPr bwMode="auto">
          <a:xfrm>
            <a:off x="395536" y="2780928"/>
            <a:ext cx="12239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accent2"/>
                </a:solidFill>
              </a:rPr>
              <a:t>is</a:t>
            </a:r>
            <a:endParaRPr lang="en-US" altLang="zh-CN" sz="4000" b="1" dirty="0">
              <a:solidFill>
                <a:schemeClr val="accent2"/>
              </a:solidFill>
            </a:endParaRPr>
          </a:p>
        </p:txBody>
      </p:sp>
      <p:sp>
        <p:nvSpPr>
          <p:cNvPr id="224262" name="Text Box 6"/>
          <p:cNvSpPr txBox="1">
            <a:spLocks noChangeArrowheads="1"/>
          </p:cNvSpPr>
          <p:nvPr/>
        </p:nvSpPr>
        <p:spPr bwMode="auto">
          <a:xfrm>
            <a:off x="2771800" y="4725144"/>
            <a:ext cx="41767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accent2"/>
                </a:solidFill>
              </a:rPr>
              <a:t>she   studies</a:t>
            </a:r>
            <a:endParaRPr lang="en-US" altLang="zh-CN" sz="4000" b="1" dirty="0">
              <a:solidFill>
                <a:schemeClr val="accent2"/>
              </a:solidFill>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4260"/>
                                        </p:tgtEl>
                                        <p:attrNameLst>
                                          <p:attrName>style.visibility</p:attrName>
                                        </p:attrNameLst>
                                      </p:cBhvr>
                                      <p:to>
                                        <p:strVal val="visible"/>
                                      </p:to>
                                    </p:set>
                                    <p:anim calcmode="lin" valueType="num">
                                      <p:cBhvr additive="base">
                                        <p:cTn id="7" dur="500" fill="hold"/>
                                        <p:tgtEl>
                                          <p:spTgt spid="224260"/>
                                        </p:tgtEl>
                                        <p:attrNameLst>
                                          <p:attrName>ppt_x</p:attrName>
                                        </p:attrNameLst>
                                      </p:cBhvr>
                                      <p:tavLst>
                                        <p:tav tm="0">
                                          <p:val>
                                            <p:strVal val="#ppt_x"/>
                                          </p:val>
                                        </p:tav>
                                        <p:tav tm="100000">
                                          <p:val>
                                            <p:strVal val="#ppt_x"/>
                                          </p:val>
                                        </p:tav>
                                      </p:tavLst>
                                    </p:anim>
                                    <p:anim calcmode="lin" valueType="num">
                                      <p:cBhvr additive="base">
                                        <p:cTn id="8" dur="500" fill="hold"/>
                                        <p:tgtEl>
                                          <p:spTgt spid="22426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4261"/>
                                        </p:tgtEl>
                                        <p:attrNameLst>
                                          <p:attrName>style.visibility</p:attrName>
                                        </p:attrNameLst>
                                      </p:cBhvr>
                                      <p:to>
                                        <p:strVal val="visible"/>
                                      </p:to>
                                    </p:set>
                                    <p:anim calcmode="lin" valueType="num">
                                      <p:cBhvr additive="base">
                                        <p:cTn id="13" dur="500" fill="hold"/>
                                        <p:tgtEl>
                                          <p:spTgt spid="224261"/>
                                        </p:tgtEl>
                                        <p:attrNameLst>
                                          <p:attrName>ppt_x</p:attrName>
                                        </p:attrNameLst>
                                      </p:cBhvr>
                                      <p:tavLst>
                                        <p:tav tm="0">
                                          <p:val>
                                            <p:strVal val="#ppt_x"/>
                                          </p:val>
                                        </p:tav>
                                        <p:tav tm="100000">
                                          <p:val>
                                            <p:strVal val="#ppt_x"/>
                                          </p:val>
                                        </p:tav>
                                      </p:tavLst>
                                    </p:anim>
                                    <p:anim calcmode="lin" valueType="num">
                                      <p:cBhvr additive="base">
                                        <p:cTn id="14" dur="500" fill="hold"/>
                                        <p:tgtEl>
                                          <p:spTgt spid="22426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4262"/>
                                        </p:tgtEl>
                                        <p:attrNameLst>
                                          <p:attrName>style.visibility</p:attrName>
                                        </p:attrNameLst>
                                      </p:cBhvr>
                                      <p:to>
                                        <p:strVal val="visible"/>
                                      </p:to>
                                    </p:set>
                                    <p:anim calcmode="lin" valueType="num">
                                      <p:cBhvr additive="base">
                                        <p:cTn id="19" dur="500" fill="hold"/>
                                        <p:tgtEl>
                                          <p:spTgt spid="224262"/>
                                        </p:tgtEl>
                                        <p:attrNameLst>
                                          <p:attrName>ppt_x</p:attrName>
                                        </p:attrNameLst>
                                      </p:cBhvr>
                                      <p:tavLst>
                                        <p:tav tm="0">
                                          <p:val>
                                            <p:strVal val="#ppt_x"/>
                                          </p:val>
                                        </p:tav>
                                        <p:tav tm="100000">
                                          <p:val>
                                            <p:strVal val="#ppt_x"/>
                                          </p:val>
                                        </p:tav>
                                      </p:tavLst>
                                    </p:anim>
                                    <p:anim calcmode="lin" valueType="num">
                                      <p:cBhvr additive="base">
                                        <p:cTn id="20" dur="500" fill="hold"/>
                                        <p:tgtEl>
                                          <p:spTgt spid="2242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0" grpId="0" autoUpdateAnimBg="0"/>
      <p:bldP spid="224261" grpId="0" autoUpdateAnimBg="0"/>
      <p:bldP spid="224262"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body" idx="1"/>
          </p:nvPr>
        </p:nvSpPr>
        <p:spPr>
          <a:xfrm>
            <a:off x="301625" y="476250"/>
            <a:ext cx="8540750" cy="5622925"/>
          </a:xfrm>
        </p:spPr>
        <p:txBody>
          <a:bodyPr/>
          <a:lstStyle/>
          <a:p>
            <a:r>
              <a:rPr lang="en-US" altLang="zh-CN" sz="4000" b="1" dirty="0"/>
              <a:t>3</a:t>
            </a:r>
            <a:r>
              <a:rPr lang="zh-CN" altLang="en-US" sz="4000" b="1" dirty="0"/>
              <a:t>．</a:t>
            </a:r>
            <a:r>
              <a:rPr lang="en-US" altLang="zh-CN" sz="4000" b="1" dirty="0"/>
              <a:t>Do you study French? Could you tell me?     </a:t>
            </a:r>
            <a:endParaRPr lang="en-US" altLang="zh-CN" sz="4000" b="1" dirty="0"/>
          </a:p>
          <a:p>
            <a:r>
              <a:rPr lang="en-US" altLang="zh-CN" sz="4000" b="1" dirty="0">
                <a:solidFill>
                  <a:schemeClr val="hlink"/>
                </a:solidFill>
              </a:rPr>
              <a:t>Could you tell me ____ ______ ________ French?</a:t>
            </a:r>
            <a:endParaRPr lang="en-US" altLang="zh-CN" sz="4000" b="1" dirty="0">
              <a:solidFill>
                <a:schemeClr val="hlink"/>
              </a:solidFill>
            </a:endParaRPr>
          </a:p>
          <a:p>
            <a:r>
              <a:rPr lang="en-US" altLang="zh-CN" sz="4000" b="1" dirty="0"/>
              <a:t>4</a:t>
            </a:r>
            <a:r>
              <a:rPr lang="zh-CN" altLang="en-US" sz="4000" b="1" dirty="0"/>
              <a:t>．</a:t>
            </a:r>
            <a:r>
              <a:rPr lang="en-US" altLang="zh-CN" sz="4000" b="1" dirty="0"/>
              <a:t>Was he the first to come here? Please tell me.    </a:t>
            </a:r>
            <a:endParaRPr lang="en-US" altLang="zh-CN" sz="4000" b="1" dirty="0"/>
          </a:p>
          <a:p>
            <a:r>
              <a:rPr lang="en-US" altLang="zh-CN" sz="4000" b="1" dirty="0">
                <a:solidFill>
                  <a:schemeClr val="hlink"/>
                </a:solidFill>
              </a:rPr>
              <a:t>Please tell me ____ ____ ______ the first to come here.</a:t>
            </a:r>
            <a:endParaRPr lang="en-US" altLang="zh-CN" sz="4000" b="1" dirty="0">
              <a:solidFill>
                <a:schemeClr val="hlink"/>
              </a:solidFill>
            </a:endParaRPr>
          </a:p>
          <a:p>
            <a:endParaRPr lang="en-US" altLang="zh-CN" sz="4000" b="1" dirty="0">
              <a:solidFill>
                <a:schemeClr val="hlink"/>
              </a:solidFill>
            </a:endParaRPr>
          </a:p>
        </p:txBody>
      </p:sp>
      <p:sp>
        <p:nvSpPr>
          <p:cNvPr id="225283" name="Text Box 3"/>
          <p:cNvSpPr txBox="1">
            <a:spLocks noChangeArrowheads="1"/>
          </p:cNvSpPr>
          <p:nvPr/>
        </p:nvSpPr>
        <p:spPr bwMode="auto">
          <a:xfrm>
            <a:off x="5148263" y="1773238"/>
            <a:ext cx="34559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accent2"/>
                </a:solidFill>
              </a:rPr>
              <a:t>whether  you</a:t>
            </a:r>
            <a:endParaRPr lang="en-US" altLang="zh-CN" sz="4000" b="1">
              <a:solidFill>
                <a:schemeClr val="accent2"/>
              </a:solidFill>
            </a:endParaRPr>
          </a:p>
        </p:txBody>
      </p:sp>
      <p:sp>
        <p:nvSpPr>
          <p:cNvPr id="225284" name="Text Box 4"/>
          <p:cNvSpPr txBox="1">
            <a:spLocks noChangeArrowheads="1"/>
          </p:cNvSpPr>
          <p:nvPr/>
        </p:nvSpPr>
        <p:spPr bwMode="auto">
          <a:xfrm>
            <a:off x="827088" y="2349500"/>
            <a:ext cx="24495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accent2"/>
                </a:solidFill>
              </a:rPr>
              <a:t>study</a:t>
            </a:r>
            <a:endParaRPr lang="en-US" altLang="zh-CN" sz="4000" b="1">
              <a:solidFill>
                <a:schemeClr val="accent2"/>
              </a:solidFill>
            </a:endParaRPr>
          </a:p>
        </p:txBody>
      </p:sp>
      <p:sp>
        <p:nvSpPr>
          <p:cNvPr id="225285" name="Text Box 5"/>
          <p:cNvSpPr txBox="1">
            <a:spLocks noChangeArrowheads="1"/>
          </p:cNvSpPr>
          <p:nvPr/>
        </p:nvSpPr>
        <p:spPr bwMode="auto">
          <a:xfrm>
            <a:off x="4284663" y="4437063"/>
            <a:ext cx="45005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accent2"/>
                </a:solidFill>
              </a:rPr>
              <a:t>whether  he   was</a:t>
            </a:r>
            <a:endParaRPr lang="en-US" altLang="zh-CN" sz="4000" b="1">
              <a:solidFill>
                <a:schemeClr val="accent2"/>
              </a:solidFill>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283"/>
                                        </p:tgtEl>
                                        <p:attrNameLst>
                                          <p:attrName>style.visibility</p:attrName>
                                        </p:attrNameLst>
                                      </p:cBhvr>
                                      <p:to>
                                        <p:strVal val="visible"/>
                                      </p:to>
                                    </p:set>
                                    <p:anim calcmode="lin" valueType="num">
                                      <p:cBhvr additive="base">
                                        <p:cTn id="7" dur="500" fill="hold"/>
                                        <p:tgtEl>
                                          <p:spTgt spid="225283"/>
                                        </p:tgtEl>
                                        <p:attrNameLst>
                                          <p:attrName>ppt_x</p:attrName>
                                        </p:attrNameLst>
                                      </p:cBhvr>
                                      <p:tavLst>
                                        <p:tav tm="0">
                                          <p:val>
                                            <p:strVal val="#ppt_x"/>
                                          </p:val>
                                        </p:tav>
                                        <p:tav tm="100000">
                                          <p:val>
                                            <p:strVal val="#ppt_x"/>
                                          </p:val>
                                        </p:tav>
                                      </p:tavLst>
                                    </p:anim>
                                    <p:anim calcmode="lin" valueType="num">
                                      <p:cBhvr additive="base">
                                        <p:cTn id="8" dur="500" fill="hold"/>
                                        <p:tgtEl>
                                          <p:spTgt spid="22528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5284"/>
                                        </p:tgtEl>
                                        <p:attrNameLst>
                                          <p:attrName>style.visibility</p:attrName>
                                        </p:attrNameLst>
                                      </p:cBhvr>
                                      <p:to>
                                        <p:strVal val="visible"/>
                                      </p:to>
                                    </p:set>
                                    <p:anim calcmode="lin" valueType="num">
                                      <p:cBhvr additive="base">
                                        <p:cTn id="13" dur="500" fill="hold"/>
                                        <p:tgtEl>
                                          <p:spTgt spid="225284"/>
                                        </p:tgtEl>
                                        <p:attrNameLst>
                                          <p:attrName>ppt_x</p:attrName>
                                        </p:attrNameLst>
                                      </p:cBhvr>
                                      <p:tavLst>
                                        <p:tav tm="0">
                                          <p:val>
                                            <p:strVal val="#ppt_x"/>
                                          </p:val>
                                        </p:tav>
                                        <p:tav tm="100000">
                                          <p:val>
                                            <p:strVal val="#ppt_x"/>
                                          </p:val>
                                        </p:tav>
                                      </p:tavLst>
                                    </p:anim>
                                    <p:anim calcmode="lin" valueType="num">
                                      <p:cBhvr additive="base">
                                        <p:cTn id="14" dur="500" fill="hold"/>
                                        <p:tgtEl>
                                          <p:spTgt spid="22528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5285"/>
                                        </p:tgtEl>
                                        <p:attrNameLst>
                                          <p:attrName>style.visibility</p:attrName>
                                        </p:attrNameLst>
                                      </p:cBhvr>
                                      <p:to>
                                        <p:strVal val="visible"/>
                                      </p:to>
                                    </p:set>
                                    <p:anim calcmode="lin" valueType="num">
                                      <p:cBhvr additive="base">
                                        <p:cTn id="19" dur="500" fill="hold"/>
                                        <p:tgtEl>
                                          <p:spTgt spid="225285"/>
                                        </p:tgtEl>
                                        <p:attrNameLst>
                                          <p:attrName>ppt_x</p:attrName>
                                        </p:attrNameLst>
                                      </p:cBhvr>
                                      <p:tavLst>
                                        <p:tav tm="0">
                                          <p:val>
                                            <p:strVal val="#ppt_x"/>
                                          </p:val>
                                        </p:tav>
                                        <p:tav tm="100000">
                                          <p:val>
                                            <p:strVal val="#ppt_x"/>
                                          </p:val>
                                        </p:tav>
                                      </p:tavLst>
                                    </p:anim>
                                    <p:anim calcmode="lin" valueType="num">
                                      <p:cBhvr additive="base">
                                        <p:cTn id="20" dur="500" fill="hold"/>
                                        <p:tgtEl>
                                          <p:spTgt spid="2252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autoUpdateAnimBg="0"/>
      <p:bldP spid="225284" grpId="0" autoUpdateAnimBg="0"/>
      <p:bldP spid="225285"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body" idx="1"/>
          </p:nvPr>
        </p:nvSpPr>
        <p:spPr>
          <a:xfrm>
            <a:off x="301625" y="981075"/>
            <a:ext cx="8540750" cy="5118100"/>
          </a:xfrm>
        </p:spPr>
        <p:txBody>
          <a:bodyPr/>
          <a:lstStyle/>
          <a:p>
            <a:r>
              <a:rPr lang="en-US" altLang="zh-CN" sz="4000" b="1"/>
              <a:t>5</a:t>
            </a:r>
            <a:r>
              <a:rPr lang="zh-CN" altLang="en-US" sz="4000" b="1"/>
              <a:t>．</a:t>
            </a:r>
            <a:r>
              <a:rPr lang="en-US" altLang="zh-CN" sz="4000" b="1"/>
              <a:t>The earth goes around the sun. </a:t>
            </a:r>
            <a:endParaRPr lang="en-US" altLang="zh-CN" sz="4000" b="1"/>
          </a:p>
          <a:p>
            <a:r>
              <a:rPr lang="en-US" altLang="zh-CN" sz="4000" b="1"/>
              <a:t>The teacher told the students.</a:t>
            </a:r>
            <a:endParaRPr lang="en-US" altLang="zh-CN" sz="4000" b="1"/>
          </a:p>
          <a:p>
            <a:r>
              <a:rPr lang="en-US" altLang="zh-CN" sz="4000" b="1">
                <a:solidFill>
                  <a:schemeClr val="hlink"/>
                </a:solidFill>
              </a:rPr>
              <a:t>The teacher told the students ______ the earth ______ around the sun.</a:t>
            </a:r>
            <a:endParaRPr lang="en-US" altLang="zh-CN" sz="4000" b="1">
              <a:solidFill>
                <a:schemeClr val="hlink"/>
              </a:solidFill>
            </a:endParaRPr>
          </a:p>
        </p:txBody>
      </p:sp>
      <p:sp>
        <p:nvSpPr>
          <p:cNvPr id="226307" name="Text Box 3"/>
          <p:cNvSpPr txBox="1">
            <a:spLocks noChangeArrowheads="1"/>
          </p:cNvSpPr>
          <p:nvPr/>
        </p:nvSpPr>
        <p:spPr bwMode="auto">
          <a:xfrm>
            <a:off x="2771800" y="3212976"/>
            <a:ext cx="56880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accent2"/>
                </a:solidFill>
              </a:rPr>
              <a:t>that                      goes</a:t>
            </a:r>
            <a:endParaRPr lang="en-US" altLang="zh-CN" sz="4000" b="1" dirty="0">
              <a:solidFill>
                <a:schemeClr val="accent2"/>
              </a:solidFill>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6307"/>
                                        </p:tgtEl>
                                        <p:attrNameLst>
                                          <p:attrName>style.visibility</p:attrName>
                                        </p:attrNameLst>
                                      </p:cBhvr>
                                      <p:to>
                                        <p:strVal val="visible"/>
                                      </p:to>
                                    </p:set>
                                    <p:anim calcmode="lin" valueType="num">
                                      <p:cBhvr additive="base">
                                        <p:cTn id="7" dur="500" fill="hold"/>
                                        <p:tgtEl>
                                          <p:spTgt spid="226307"/>
                                        </p:tgtEl>
                                        <p:attrNameLst>
                                          <p:attrName>ppt_x</p:attrName>
                                        </p:attrNameLst>
                                      </p:cBhvr>
                                      <p:tavLst>
                                        <p:tav tm="0">
                                          <p:val>
                                            <p:strVal val="#ppt_x"/>
                                          </p:val>
                                        </p:tav>
                                        <p:tav tm="100000">
                                          <p:val>
                                            <p:strVal val="#ppt_x"/>
                                          </p:val>
                                        </p:tav>
                                      </p:tavLst>
                                    </p:anim>
                                    <p:anim calcmode="lin" valueType="num">
                                      <p:cBhvr additive="base">
                                        <p:cTn id="8" dur="500" fill="hold"/>
                                        <p:tgtEl>
                                          <p:spTgt spid="2263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7"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Text Box 2"/>
          <p:cNvSpPr txBox="1">
            <a:spLocks noChangeArrowheads="1"/>
          </p:cNvSpPr>
          <p:nvPr/>
        </p:nvSpPr>
        <p:spPr bwMode="auto">
          <a:xfrm>
            <a:off x="762000" y="2057400"/>
            <a:ext cx="7543800" cy="215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nSpc>
                <a:spcPct val="140000"/>
              </a:lnSpc>
              <a:buFont typeface="Arial" panose="020B0604020202020204" pitchFamily="34" charset="0"/>
              <a:buNone/>
            </a:pPr>
            <a:r>
              <a:rPr lang="en-US" altLang="zh-CN" sz="3600" b="1" dirty="0">
                <a:latin typeface="Times New Roman" panose="02020603050405020304" pitchFamily="18" charset="0"/>
              </a:rPr>
              <a:t>Review what you have learned in this </a:t>
            </a:r>
            <a:endParaRPr lang="en-US" altLang="zh-CN" sz="3600" b="1" dirty="0">
              <a:latin typeface="Times New Roman" panose="02020603050405020304" pitchFamily="18" charset="0"/>
            </a:endParaRPr>
          </a:p>
          <a:p>
            <a:pPr>
              <a:lnSpc>
                <a:spcPct val="140000"/>
              </a:lnSpc>
              <a:buFont typeface="Arial" panose="020B0604020202020204" pitchFamily="34" charset="0"/>
              <a:buNone/>
            </a:pPr>
            <a:r>
              <a:rPr lang="en-US" altLang="zh-CN" sz="3600" b="1" dirty="0">
                <a:latin typeface="Times New Roman" panose="02020603050405020304" pitchFamily="18" charset="0"/>
              </a:rPr>
              <a:t>unit and preview what you will learn </a:t>
            </a:r>
            <a:endParaRPr lang="en-US" altLang="zh-CN" sz="3600" b="1" dirty="0">
              <a:latin typeface="Times New Roman" panose="02020603050405020304" pitchFamily="18" charset="0"/>
            </a:endParaRPr>
          </a:p>
          <a:p>
            <a:pPr>
              <a:lnSpc>
                <a:spcPct val="140000"/>
              </a:lnSpc>
              <a:buFont typeface="Arial" panose="020B0604020202020204" pitchFamily="34" charset="0"/>
              <a:buNone/>
            </a:pPr>
            <a:r>
              <a:rPr lang="en-US" altLang="zh-CN" sz="3600" b="1" dirty="0">
                <a:latin typeface="Times New Roman" panose="02020603050405020304" pitchFamily="18" charset="0"/>
              </a:rPr>
              <a:t>in next unit</a:t>
            </a:r>
            <a:r>
              <a:rPr lang="en-US" altLang="zh-CN" sz="3600" b="1" dirty="0" smtClean="0">
                <a:latin typeface="Times New Roman" panose="02020603050405020304" pitchFamily="18" charset="0"/>
              </a:rPr>
              <a:t>. </a:t>
            </a:r>
            <a:endParaRPr lang="en-US" altLang="zh-CN" sz="3600" b="1" dirty="0">
              <a:latin typeface="Times New Roman" panose="02020603050405020304" pitchFamily="18" charset="0"/>
            </a:endParaRPr>
          </a:p>
        </p:txBody>
      </p:sp>
      <p:sp>
        <p:nvSpPr>
          <p:cNvPr id="227331" name="Text Box 3"/>
          <p:cNvSpPr txBox="1">
            <a:spLocks noChangeArrowheads="1"/>
          </p:cNvSpPr>
          <p:nvPr/>
        </p:nvSpPr>
        <p:spPr bwMode="auto">
          <a:xfrm>
            <a:off x="2438400" y="1219200"/>
            <a:ext cx="34575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Arial" panose="020B0604020202020204" pitchFamily="34" charset="0"/>
              <a:buNone/>
            </a:pPr>
            <a:r>
              <a:rPr lang="en-US" altLang="zh-CN" sz="4000" b="1" dirty="0">
                <a:solidFill>
                  <a:srgbClr val="000099"/>
                </a:solidFill>
              </a:rPr>
              <a:t>Homework</a:t>
            </a:r>
            <a:r>
              <a:rPr lang="en-US" altLang="zh-CN" sz="3600" b="1" dirty="0">
                <a:solidFill>
                  <a:srgbClr val="000099"/>
                </a:solidFill>
              </a:rPr>
              <a:t> </a:t>
            </a:r>
            <a:endParaRPr lang="en-US" altLang="zh-CN" sz="3600" b="1" dirty="0">
              <a:solidFill>
                <a:srgbClr val="000099"/>
              </a:solidFill>
            </a:endParaRPr>
          </a:p>
        </p:txBody>
      </p:sp>
      <p:pic>
        <p:nvPicPr>
          <p:cNvPr id="227332" name="Picture 4" descr="2dd834d14bce14279a50275b"/>
          <p:cNvPicPr>
            <a:picLocks noChangeAspect="1" noChangeArrowheads="1"/>
          </p:cNvPicPr>
          <p:nvPr/>
        </p:nvPicPr>
        <p:blipFill>
          <a:blip r:embed="rId1"/>
          <a:srcRect/>
          <a:stretch>
            <a:fillRect/>
          </a:stretch>
        </p:blipFill>
        <p:spPr bwMode="auto">
          <a:xfrm>
            <a:off x="5029200" y="4419600"/>
            <a:ext cx="3373438" cy="1622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 name="图片 5" descr="图层1"/>
          <p:cNvPicPr>
            <a:picLocks noChangeAspect="1"/>
          </p:cNvPicPr>
          <p:nvPr/>
        </p:nvPicPr>
        <p:blipFill>
          <a:blip r:embed="rId2"/>
          <a:stretch>
            <a:fillRect/>
          </a:stretch>
        </p:blipFill>
        <p:spPr>
          <a:xfrm>
            <a:off x="100965" y="6461125"/>
            <a:ext cx="1343660" cy="350520"/>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ChangeArrowheads="1"/>
          </p:cNvSpPr>
          <p:nvPr/>
        </p:nvSpPr>
        <p:spPr bwMode="auto">
          <a:xfrm>
            <a:off x="152400" y="2419350"/>
            <a:ext cx="8991600" cy="384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lnSpc>
                <a:spcPct val="110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1. A: Could you tell me where the library is?</a:t>
            </a:r>
            <a:endParaRPr lang="en-US" altLang="zh-CN" sz="3200" b="1" dirty="0">
              <a:latin typeface="Times New Roman" panose="02020603050405020304" pitchFamily="18" charset="0"/>
              <a:cs typeface="Times New Roman" panose="02020603050405020304" pitchFamily="18" charset="0"/>
            </a:endParaRPr>
          </a:p>
          <a:p>
            <a:pPr marL="342900" indent="-342900" eaLnBrk="0" hangingPunct="0">
              <a:lnSpc>
                <a:spcPct val="110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B: It</a:t>
            </a:r>
            <a:r>
              <a:rPr lang="en-US" altLang="zh-CN" sz="3200" b="1" dirty="0">
                <a:latin typeface="Arial" panose="020B0604020202020204"/>
                <a:cs typeface="Times New Roman" panose="02020603050405020304" pitchFamily="18" charset="0"/>
              </a:rPr>
              <a:t>’</a:t>
            </a:r>
            <a:r>
              <a:rPr lang="en-US" altLang="zh-CN" sz="3200" b="1" dirty="0">
                <a:latin typeface="Times New Roman" panose="02020603050405020304" pitchFamily="18" charset="0"/>
                <a:cs typeface="Times New Roman" panose="02020603050405020304" pitchFamily="18" charset="0"/>
              </a:rPr>
              <a:t>s on the ______ of </a:t>
            </a:r>
            <a:r>
              <a:rPr lang="en-US" altLang="zh-CN" sz="3100" b="1" dirty="0">
                <a:latin typeface="Times New Roman" panose="02020603050405020304" pitchFamily="18" charset="0"/>
                <a:cs typeface="Times New Roman" panose="02020603050405020304" pitchFamily="18" charset="0"/>
              </a:rPr>
              <a:t>Main and Center Streets.</a:t>
            </a:r>
            <a:endParaRPr lang="en-US" altLang="zh-CN" sz="3100" b="1" dirty="0">
              <a:latin typeface="Times New Roman" panose="02020603050405020304" pitchFamily="18" charset="0"/>
              <a:cs typeface="Times New Roman" panose="02020603050405020304" pitchFamily="18" charset="0"/>
            </a:endParaRPr>
          </a:p>
          <a:p>
            <a:pPr marL="342900" indent="-342900" eaLnBrk="0" hangingPunct="0">
              <a:lnSpc>
                <a:spcPct val="110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2. A: I wonder why you don</a:t>
            </a:r>
            <a:r>
              <a:rPr lang="en-US" altLang="zh-CN" sz="3200" b="1" dirty="0">
                <a:latin typeface="Arial" panose="020B0604020202020204"/>
                <a:cs typeface="Times New Roman" panose="02020603050405020304" pitchFamily="18" charset="0"/>
              </a:rPr>
              <a:t>’</a:t>
            </a:r>
            <a:r>
              <a:rPr lang="en-US" altLang="zh-CN" sz="3200" b="1" dirty="0">
                <a:latin typeface="Times New Roman" panose="02020603050405020304" pitchFamily="18" charset="0"/>
                <a:cs typeface="Times New Roman" panose="02020603050405020304" pitchFamily="18" charset="0"/>
              </a:rPr>
              <a:t>t wake up earlier in  </a:t>
            </a:r>
            <a:endParaRPr lang="en-US" altLang="zh-CN" sz="3200" b="1" dirty="0">
              <a:latin typeface="Times New Roman" panose="02020603050405020304" pitchFamily="18" charset="0"/>
              <a:cs typeface="Times New Roman" panose="02020603050405020304" pitchFamily="18" charset="0"/>
            </a:endParaRPr>
          </a:p>
          <a:p>
            <a:pPr marL="342900" indent="-342900" eaLnBrk="0" hangingPunct="0">
              <a:lnSpc>
                <a:spcPct val="110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the morning. You</a:t>
            </a:r>
            <a:r>
              <a:rPr lang="en-US" altLang="zh-CN" sz="3200" b="1" dirty="0">
                <a:latin typeface="Arial" panose="020B0604020202020204"/>
                <a:cs typeface="Times New Roman" panose="02020603050405020304" pitchFamily="18" charset="0"/>
              </a:rPr>
              <a:t>’</a:t>
            </a:r>
            <a:r>
              <a:rPr lang="en-US" altLang="zh-CN" sz="3200" b="1" dirty="0">
                <a:latin typeface="Times New Roman" panose="02020603050405020304" pitchFamily="18" charset="0"/>
                <a:cs typeface="Times New Roman" panose="02020603050405020304" pitchFamily="18" charset="0"/>
              </a:rPr>
              <a:t>re always in a _____ to  </a:t>
            </a:r>
            <a:endParaRPr lang="en-US" altLang="zh-CN" sz="3200" b="1" dirty="0">
              <a:latin typeface="Times New Roman" panose="02020603050405020304" pitchFamily="18" charset="0"/>
              <a:cs typeface="Times New Roman" panose="02020603050405020304" pitchFamily="18" charset="0"/>
            </a:endParaRPr>
          </a:p>
          <a:p>
            <a:pPr marL="342900" indent="-342900" eaLnBrk="0" hangingPunct="0">
              <a:lnSpc>
                <a:spcPct val="110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get to school on time.</a:t>
            </a:r>
            <a:endParaRPr lang="en-US" altLang="zh-CN" sz="3200" b="1" dirty="0">
              <a:latin typeface="Times New Roman" panose="02020603050405020304" pitchFamily="18" charset="0"/>
              <a:cs typeface="Times New Roman" panose="02020603050405020304" pitchFamily="18" charset="0"/>
            </a:endParaRPr>
          </a:p>
          <a:p>
            <a:pPr marL="342900" indent="-342900" eaLnBrk="0" hangingPunct="0">
              <a:lnSpc>
                <a:spcPct val="110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B: Yes, you</a:t>
            </a:r>
            <a:r>
              <a:rPr lang="en-US" altLang="zh-CN" sz="3200" b="1" dirty="0">
                <a:latin typeface="Arial" panose="020B0604020202020204"/>
                <a:cs typeface="Times New Roman" panose="02020603050405020304" pitchFamily="18" charset="0"/>
              </a:rPr>
              <a:t>’</a:t>
            </a:r>
            <a:r>
              <a:rPr lang="en-US" altLang="zh-CN" sz="3200" b="1" dirty="0">
                <a:latin typeface="Times New Roman" panose="02020603050405020304" pitchFamily="18" charset="0"/>
                <a:cs typeface="Times New Roman" panose="02020603050405020304" pitchFamily="18" charset="0"/>
              </a:rPr>
              <a:t>re right. I need to _____ my time  </a:t>
            </a:r>
            <a:endParaRPr lang="en-US" altLang="zh-CN" sz="3200" b="1" dirty="0">
              <a:latin typeface="Times New Roman" panose="02020603050405020304" pitchFamily="18" charset="0"/>
              <a:cs typeface="Times New Roman" panose="02020603050405020304" pitchFamily="18" charset="0"/>
            </a:endParaRPr>
          </a:p>
          <a:p>
            <a:pPr marL="342900" indent="-342900" eaLnBrk="0" hangingPunct="0">
              <a:lnSpc>
                <a:spcPct val="110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better.</a:t>
            </a:r>
            <a:endParaRPr lang="en-US" altLang="zh-CN" sz="3200" b="1" dirty="0">
              <a:latin typeface="Times New Roman" panose="02020603050405020304" pitchFamily="18" charset="0"/>
              <a:cs typeface="Times New Roman" panose="02020603050405020304" pitchFamily="18" charset="0"/>
            </a:endParaRPr>
          </a:p>
        </p:txBody>
      </p:sp>
      <p:sp>
        <p:nvSpPr>
          <p:cNvPr id="209923" name="Text Box 3"/>
          <p:cNvSpPr txBox="1">
            <a:spLocks noChangeArrowheads="1"/>
          </p:cNvSpPr>
          <p:nvPr/>
        </p:nvSpPr>
        <p:spPr bwMode="auto">
          <a:xfrm>
            <a:off x="158750" y="457200"/>
            <a:ext cx="8985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Arial" panose="020B0604020202020204" pitchFamily="34" charset="0"/>
              <a:buNone/>
            </a:pPr>
            <a:r>
              <a:rPr lang="en-US" altLang="zh-CN" sz="3600" b="1" dirty="0">
                <a:solidFill>
                  <a:schemeClr val="hlink"/>
                </a:solidFill>
                <a:latin typeface="Times New Roman" panose="02020603050405020304" pitchFamily="18" charset="0"/>
                <a:cs typeface="Times New Roman" panose="02020603050405020304" pitchFamily="18" charset="0"/>
              </a:rPr>
              <a:t>1 Fill in the blanks with the words in the box.</a:t>
            </a:r>
            <a:endParaRPr lang="en-US" altLang="zh-CN" sz="3600" b="1" dirty="0">
              <a:solidFill>
                <a:schemeClr val="hlink"/>
              </a:solidFill>
              <a:latin typeface="Times New Roman" panose="02020603050405020304" pitchFamily="18" charset="0"/>
              <a:cs typeface="Times New Roman" panose="02020603050405020304" pitchFamily="18" charset="0"/>
            </a:endParaRPr>
          </a:p>
        </p:txBody>
      </p:sp>
      <p:sp>
        <p:nvSpPr>
          <p:cNvPr id="209924" name="Text Box 4"/>
          <p:cNvSpPr txBox="1">
            <a:spLocks noChangeArrowheads="1"/>
          </p:cNvSpPr>
          <p:nvPr/>
        </p:nvSpPr>
        <p:spPr bwMode="auto">
          <a:xfrm>
            <a:off x="1066800" y="1219200"/>
            <a:ext cx="6858000" cy="1066800"/>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corner         direct      polite</a:t>
            </a:r>
            <a:endParaRPr lang="en-US" altLang="zh-CN" sz="3200" b="1" dirty="0">
              <a:latin typeface="Times New Roman" panose="02020603050405020304" pitchFamily="18" charset="0"/>
              <a:cs typeface="Times New Roman" panose="02020603050405020304" pitchFamily="18" charset="0"/>
            </a:endParaRPr>
          </a:p>
          <a:p>
            <a:pPr eaLnBrk="0" hangingPunct="0">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rush          suggest          plan</a:t>
            </a:r>
            <a:endParaRPr lang="en-US" altLang="zh-CN" sz="3200" b="1" dirty="0">
              <a:latin typeface="Times New Roman" panose="02020603050405020304" pitchFamily="18" charset="0"/>
              <a:cs typeface="Times New Roman" panose="02020603050405020304" pitchFamily="18" charset="0"/>
            </a:endParaRPr>
          </a:p>
        </p:txBody>
      </p:sp>
      <p:sp>
        <p:nvSpPr>
          <p:cNvPr id="209925" name="Text Box 5"/>
          <p:cNvSpPr txBox="1">
            <a:spLocks noChangeArrowheads="1"/>
          </p:cNvSpPr>
          <p:nvPr/>
        </p:nvSpPr>
        <p:spPr bwMode="auto">
          <a:xfrm>
            <a:off x="2895600" y="2971800"/>
            <a:ext cx="13366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Arial" panose="020B0604020202020204" pitchFamily="34" charset="0"/>
              <a:buNone/>
            </a:pPr>
            <a:r>
              <a:rPr lang="en-US" altLang="zh-CN" sz="3200" b="1">
                <a:solidFill>
                  <a:srgbClr val="FF0000"/>
                </a:solidFill>
                <a:latin typeface="Times New Roman" panose="02020603050405020304" pitchFamily="18" charset="0"/>
                <a:cs typeface="Times New Roman" panose="02020603050405020304" pitchFamily="18" charset="0"/>
              </a:rPr>
              <a:t>corner</a:t>
            </a:r>
            <a:endParaRPr lang="en-US" altLang="zh-CN" sz="3200" b="1">
              <a:solidFill>
                <a:srgbClr val="FF0000"/>
              </a:solidFill>
              <a:latin typeface="Times New Roman" panose="02020603050405020304" pitchFamily="18" charset="0"/>
              <a:cs typeface="Times New Roman" panose="02020603050405020304" pitchFamily="18" charset="0"/>
            </a:endParaRPr>
          </a:p>
        </p:txBody>
      </p:sp>
      <p:sp>
        <p:nvSpPr>
          <p:cNvPr id="209926" name="Text Box 6"/>
          <p:cNvSpPr txBox="1">
            <a:spLocks noChangeArrowheads="1"/>
          </p:cNvSpPr>
          <p:nvPr/>
        </p:nvSpPr>
        <p:spPr bwMode="auto">
          <a:xfrm>
            <a:off x="6781800" y="4038600"/>
            <a:ext cx="9747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Arial" panose="020B0604020202020204" pitchFamily="34" charset="0"/>
              <a:buNone/>
            </a:pPr>
            <a:r>
              <a:rPr lang="en-US" altLang="zh-CN" sz="3200" b="1">
                <a:solidFill>
                  <a:srgbClr val="FF0000"/>
                </a:solidFill>
                <a:latin typeface="Times New Roman" panose="02020603050405020304" pitchFamily="18" charset="0"/>
                <a:cs typeface="Times New Roman" panose="02020603050405020304" pitchFamily="18" charset="0"/>
              </a:rPr>
              <a:t>rush</a:t>
            </a:r>
            <a:endParaRPr lang="en-US" altLang="zh-CN" sz="3200" b="1">
              <a:solidFill>
                <a:srgbClr val="FF0000"/>
              </a:solidFill>
              <a:latin typeface="Times New Roman" panose="02020603050405020304" pitchFamily="18" charset="0"/>
              <a:cs typeface="Times New Roman" panose="02020603050405020304" pitchFamily="18" charset="0"/>
            </a:endParaRPr>
          </a:p>
        </p:txBody>
      </p:sp>
      <p:sp>
        <p:nvSpPr>
          <p:cNvPr id="209927" name="Text Box 7"/>
          <p:cNvSpPr txBox="1">
            <a:spLocks noChangeArrowheads="1"/>
          </p:cNvSpPr>
          <p:nvPr/>
        </p:nvSpPr>
        <p:spPr bwMode="auto">
          <a:xfrm>
            <a:off x="5867400" y="5105400"/>
            <a:ext cx="950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Arial" panose="020B0604020202020204" pitchFamily="34" charset="0"/>
              <a:buNone/>
            </a:pPr>
            <a:r>
              <a:rPr lang="en-US" altLang="zh-CN" sz="3200" b="1">
                <a:solidFill>
                  <a:srgbClr val="FF0000"/>
                </a:solidFill>
                <a:latin typeface="Times New Roman" panose="02020603050405020304" pitchFamily="18" charset="0"/>
                <a:cs typeface="Times New Roman" panose="02020603050405020304" pitchFamily="18" charset="0"/>
              </a:rPr>
              <a:t>plan</a:t>
            </a:r>
            <a:endParaRPr lang="en-US" altLang="zh-CN" sz="3200" b="1">
              <a:solidFill>
                <a:srgbClr val="FF0000"/>
              </a:solidFill>
              <a:latin typeface="Times New Roman" panose="02020603050405020304" pitchFamily="18" charset="0"/>
              <a:cs typeface="Times New Roman" panose="02020603050405020304" pitchFamily="18" charset="0"/>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9925"/>
                                        </p:tgtEl>
                                        <p:attrNameLst>
                                          <p:attrName>style.visibility</p:attrName>
                                        </p:attrNameLst>
                                      </p:cBhvr>
                                      <p:to>
                                        <p:strVal val="visible"/>
                                      </p:to>
                                    </p:set>
                                    <p:anim calcmode="lin" valueType="num">
                                      <p:cBhvr additive="base">
                                        <p:cTn id="7" dur="500" fill="hold"/>
                                        <p:tgtEl>
                                          <p:spTgt spid="209925"/>
                                        </p:tgtEl>
                                        <p:attrNameLst>
                                          <p:attrName>ppt_x</p:attrName>
                                        </p:attrNameLst>
                                      </p:cBhvr>
                                      <p:tavLst>
                                        <p:tav tm="0">
                                          <p:val>
                                            <p:strVal val="#ppt_x"/>
                                          </p:val>
                                        </p:tav>
                                        <p:tav tm="100000">
                                          <p:val>
                                            <p:strVal val="#ppt_x"/>
                                          </p:val>
                                        </p:tav>
                                      </p:tavLst>
                                    </p:anim>
                                    <p:anim calcmode="lin" valueType="num">
                                      <p:cBhvr additive="base">
                                        <p:cTn id="8" dur="500" fill="hold"/>
                                        <p:tgtEl>
                                          <p:spTgt spid="2099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9926"/>
                                        </p:tgtEl>
                                        <p:attrNameLst>
                                          <p:attrName>style.visibility</p:attrName>
                                        </p:attrNameLst>
                                      </p:cBhvr>
                                      <p:to>
                                        <p:strVal val="visible"/>
                                      </p:to>
                                    </p:set>
                                    <p:anim calcmode="lin" valueType="num">
                                      <p:cBhvr additive="base">
                                        <p:cTn id="13" dur="500" fill="hold"/>
                                        <p:tgtEl>
                                          <p:spTgt spid="209926"/>
                                        </p:tgtEl>
                                        <p:attrNameLst>
                                          <p:attrName>ppt_x</p:attrName>
                                        </p:attrNameLst>
                                      </p:cBhvr>
                                      <p:tavLst>
                                        <p:tav tm="0">
                                          <p:val>
                                            <p:strVal val="#ppt_x"/>
                                          </p:val>
                                        </p:tav>
                                        <p:tav tm="100000">
                                          <p:val>
                                            <p:strVal val="#ppt_x"/>
                                          </p:val>
                                        </p:tav>
                                      </p:tavLst>
                                    </p:anim>
                                    <p:anim calcmode="lin" valueType="num">
                                      <p:cBhvr additive="base">
                                        <p:cTn id="14" dur="500" fill="hold"/>
                                        <p:tgtEl>
                                          <p:spTgt spid="2099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9927"/>
                                        </p:tgtEl>
                                        <p:attrNameLst>
                                          <p:attrName>style.visibility</p:attrName>
                                        </p:attrNameLst>
                                      </p:cBhvr>
                                      <p:to>
                                        <p:strVal val="visible"/>
                                      </p:to>
                                    </p:set>
                                    <p:anim calcmode="lin" valueType="num">
                                      <p:cBhvr additive="base">
                                        <p:cTn id="19" dur="500" fill="hold"/>
                                        <p:tgtEl>
                                          <p:spTgt spid="209927"/>
                                        </p:tgtEl>
                                        <p:attrNameLst>
                                          <p:attrName>ppt_x</p:attrName>
                                        </p:attrNameLst>
                                      </p:cBhvr>
                                      <p:tavLst>
                                        <p:tav tm="0">
                                          <p:val>
                                            <p:strVal val="#ppt_x"/>
                                          </p:val>
                                        </p:tav>
                                        <p:tav tm="100000">
                                          <p:val>
                                            <p:strVal val="#ppt_x"/>
                                          </p:val>
                                        </p:tav>
                                      </p:tavLst>
                                    </p:anim>
                                    <p:anim calcmode="lin" valueType="num">
                                      <p:cBhvr additive="base">
                                        <p:cTn id="20" dur="500" fill="hold"/>
                                        <p:tgtEl>
                                          <p:spTgt spid="2099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5" grpId="0" autoUpdateAnimBg="0"/>
      <p:bldP spid="209926" grpId="0" autoUpdateAnimBg="0"/>
      <p:bldP spid="209927"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ChangeArrowheads="1"/>
          </p:cNvSpPr>
          <p:nvPr/>
        </p:nvSpPr>
        <p:spPr bwMode="auto">
          <a:xfrm>
            <a:off x="381000" y="533400"/>
            <a:ext cx="8382000" cy="557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3. A: I want to buy some winter clothes. Could  </a:t>
            </a:r>
            <a:endParaRPr lang="en-US" altLang="zh-CN" sz="3200" b="1" dirty="0">
              <a:latin typeface="Times New Roman" panose="02020603050405020304" pitchFamily="18" charset="0"/>
              <a:cs typeface="Times New Roman" panose="02020603050405020304" pitchFamily="18" charset="0"/>
            </a:endParaRPr>
          </a:p>
          <a:p>
            <a:pPr>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you tell me which place would be a good  </a:t>
            </a:r>
            <a:endParaRPr lang="en-US" altLang="zh-CN" sz="3200" b="1" dirty="0">
              <a:latin typeface="Times New Roman" panose="02020603050405020304" pitchFamily="18" charset="0"/>
              <a:cs typeface="Times New Roman" panose="02020603050405020304" pitchFamily="18" charset="0"/>
            </a:endParaRPr>
          </a:p>
          <a:p>
            <a:pPr>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choice for me to go to?</a:t>
            </a:r>
            <a:endParaRPr lang="en-US" altLang="zh-CN" sz="3200" b="1" dirty="0">
              <a:latin typeface="Times New Roman" panose="02020603050405020304" pitchFamily="18" charset="0"/>
              <a:cs typeface="Times New Roman" panose="02020603050405020304" pitchFamily="18" charset="0"/>
            </a:endParaRPr>
          </a:p>
          <a:p>
            <a:pPr>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B: I ________ Jenny</a:t>
            </a:r>
            <a:r>
              <a:rPr lang="en-US" altLang="zh-CN" sz="3200" b="1" dirty="0">
                <a:latin typeface="Arial" panose="020B0604020202020204"/>
                <a:cs typeface="Times New Roman" panose="02020603050405020304" pitchFamily="18" charset="0"/>
              </a:rPr>
              <a:t>’</a:t>
            </a:r>
            <a:r>
              <a:rPr lang="en-US" altLang="zh-CN" sz="3200" b="1" dirty="0">
                <a:latin typeface="Times New Roman" panose="02020603050405020304" pitchFamily="18" charset="0"/>
                <a:cs typeface="Times New Roman" panose="02020603050405020304" pitchFamily="18" charset="0"/>
              </a:rPr>
              <a:t>s Clothes Store in  </a:t>
            </a:r>
            <a:endParaRPr lang="en-US" altLang="zh-CN" sz="3200" b="1" dirty="0">
              <a:latin typeface="Times New Roman" panose="02020603050405020304" pitchFamily="18" charset="0"/>
              <a:cs typeface="Times New Roman" panose="02020603050405020304" pitchFamily="18" charset="0"/>
            </a:endParaRPr>
          </a:p>
          <a:p>
            <a:pPr>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Century Shopping Mall. It</a:t>
            </a:r>
            <a:r>
              <a:rPr lang="en-US" altLang="zh-CN" sz="3200" b="1" dirty="0">
                <a:latin typeface="Arial" panose="020B0604020202020204"/>
                <a:cs typeface="Times New Roman" panose="02020603050405020304" pitchFamily="18" charset="0"/>
              </a:rPr>
              <a:t>’</a:t>
            </a:r>
            <a:r>
              <a:rPr lang="en-US" altLang="zh-CN" sz="3200" b="1" dirty="0">
                <a:latin typeface="Times New Roman" panose="02020603050405020304" pitchFamily="18" charset="0"/>
                <a:cs typeface="Times New Roman" panose="02020603050405020304" pitchFamily="18" charset="0"/>
              </a:rPr>
              <a:t>s convenient  </a:t>
            </a:r>
            <a:endParaRPr lang="en-US" altLang="zh-CN" sz="3200" b="1" dirty="0">
              <a:latin typeface="Times New Roman" panose="02020603050405020304" pitchFamily="18" charset="0"/>
              <a:cs typeface="Times New Roman" panose="02020603050405020304" pitchFamily="18" charset="0"/>
            </a:endParaRPr>
          </a:p>
          <a:p>
            <a:pPr>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to get to.</a:t>
            </a:r>
            <a:endParaRPr lang="en-US" altLang="zh-CN" sz="3200" b="1" dirty="0">
              <a:latin typeface="Times New Roman" panose="02020603050405020304" pitchFamily="18" charset="0"/>
              <a:cs typeface="Times New Roman" panose="02020603050405020304" pitchFamily="18" charset="0"/>
            </a:endParaRPr>
          </a:p>
          <a:p>
            <a:pPr>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4.  In many countries, it is often not _______ to  </a:t>
            </a:r>
            <a:endParaRPr lang="en-US" altLang="zh-CN" sz="3200" b="1" dirty="0">
              <a:latin typeface="Times New Roman" panose="02020603050405020304" pitchFamily="18" charset="0"/>
              <a:cs typeface="Times New Roman" panose="02020603050405020304" pitchFamily="18" charset="0"/>
            </a:endParaRPr>
          </a:p>
          <a:p>
            <a:pPr>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ask very ______ questions when you meet  </a:t>
            </a:r>
            <a:endParaRPr lang="en-US" altLang="zh-CN" sz="3200" b="1" dirty="0">
              <a:latin typeface="Times New Roman" panose="02020603050405020304" pitchFamily="18" charset="0"/>
              <a:cs typeface="Times New Roman" panose="02020603050405020304" pitchFamily="18" charset="0"/>
            </a:endParaRPr>
          </a:p>
          <a:p>
            <a:pPr>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someone for the first time.</a:t>
            </a:r>
            <a:endParaRPr lang="en-US" altLang="zh-CN" sz="3200" b="1" dirty="0">
              <a:latin typeface="Times New Roman" panose="02020603050405020304" pitchFamily="18" charset="0"/>
              <a:cs typeface="Times New Roman" panose="02020603050405020304" pitchFamily="18" charset="0"/>
            </a:endParaRPr>
          </a:p>
        </p:txBody>
      </p:sp>
      <p:sp>
        <p:nvSpPr>
          <p:cNvPr id="210947" name="Text Box 3"/>
          <p:cNvSpPr txBox="1">
            <a:spLocks noChangeArrowheads="1"/>
          </p:cNvSpPr>
          <p:nvPr/>
        </p:nvSpPr>
        <p:spPr bwMode="auto">
          <a:xfrm>
            <a:off x="1676400" y="2438400"/>
            <a:ext cx="14493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Arial" panose="020B0604020202020204" pitchFamily="34" charset="0"/>
              <a:buNone/>
            </a:pPr>
            <a:r>
              <a:rPr lang="en-US" altLang="zh-CN" sz="3200" b="1">
                <a:solidFill>
                  <a:srgbClr val="FF0000"/>
                </a:solidFill>
                <a:latin typeface="Times New Roman" panose="02020603050405020304" pitchFamily="18" charset="0"/>
                <a:cs typeface="Times New Roman" panose="02020603050405020304" pitchFamily="18" charset="0"/>
              </a:rPr>
              <a:t>suggest</a:t>
            </a:r>
            <a:endParaRPr lang="en-US" altLang="zh-CN" sz="3200" b="1">
              <a:solidFill>
                <a:srgbClr val="FF0000"/>
              </a:solidFill>
              <a:latin typeface="Times New Roman" panose="02020603050405020304" pitchFamily="18" charset="0"/>
              <a:cs typeface="Times New Roman" panose="02020603050405020304" pitchFamily="18" charset="0"/>
            </a:endParaRPr>
          </a:p>
        </p:txBody>
      </p:sp>
      <p:sp>
        <p:nvSpPr>
          <p:cNvPr id="210948" name="Text Box 4"/>
          <p:cNvSpPr txBox="1">
            <a:spLocks noChangeArrowheads="1"/>
          </p:cNvSpPr>
          <p:nvPr/>
        </p:nvSpPr>
        <p:spPr bwMode="auto">
          <a:xfrm>
            <a:off x="6781800" y="4267200"/>
            <a:ext cx="11541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Arial" panose="020B0604020202020204" pitchFamily="34" charset="0"/>
              <a:buNone/>
            </a:pPr>
            <a:r>
              <a:rPr lang="en-US" altLang="zh-CN" sz="3200" b="1">
                <a:solidFill>
                  <a:srgbClr val="FF0000"/>
                </a:solidFill>
                <a:latin typeface="Times New Roman" panose="02020603050405020304" pitchFamily="18" charset="0"/>
                <a:cs typeface="Times New Roman" panose="02020603050405020304" pitchFamily="18" charset="0"/>
              </a:rPr>
              <a:t>polite</a:t>
            </a:r>
            <a:endParaRPr lang="en-US" altLang="zh-CN" sz="3200" b="1">
              <a:solidFill>
                <a:srgbClr val="FF0000"/>
              </a:solidFill>
              <a:latin typeface="Times New Roman" panose="02020603050405020304" pitchFamily="18" charset="0"/>
              <a:cs typeface="Times New Roman" panose="02020603050405020304" pitchFamily="18" charset="0"/>
            </a:endParaRPr>
          </a:p>
        </p:txBody>
      </p:sp>
      <p:sp>
        <p:nvSpPr>
          <p:cNvPr id="210949" name="Text Box 5"/>
          <p:cNvSpPr txBox="1">
            <a:spLocks noChangeArrowheads="1"/>
          </p:cNvSpPr>
          <p:nvPr/>
        </p:nvSpPr>
        <p:spPr bwMode="auto">
          <a:xfrm>
            <a:off x="2514600" y="4876800"/>
            <a:ext cx="1200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Arial" panose="020B0604020202020204" pitchFamily="34" charset="0"/>
              <a:buNone/>
            </a:pPr>
            <a:r>
              <a:rPr lang="en-US" altLang="zh-CN" sz="3200" b="1">
                <a:solidFill>
                  <a:srgbClr val="FF0000"/>
                </a:solidFill>
                <a:latin typeface="Times New Roman" panose="02020603050405020304" pitchFamily="18" charset="0"/>
                <a:cs typeface="Times New Roman" panose="02020603050405020304" pitchFamily="18" charset="0"/>
              </a:rPr>
              <a:t>direct</a:t>
            </a:r>
            <a:endParaRPr lang="en-US" altLang="zh-CN" sz="3200" b="1">
              <a:solidFill>
                <a:srgbClr val="FF0000"/>
              </a:solidFill>
              <a:latin typeface="Times New Roman" panose="02020603050405020304" pitchFamily="18" charset="0"/>
              <a:cs typeface="Times New Roman" panose="02020603050405020304" pitchFamily="18" charset="0"/>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0947"/>
                                        </p:tgtEl>
                                        <p:attrNameLst>
                                          <p:attrName>style.visibility</p:attrName>
                                        </p:attrNameLst>
                                      </p:cBhvr>
                                      <p:to>
                                        <p:strVal val="visible"/>
                                      </p:to>
                                    </p:set>
                                    <p:anim calcmode="lin" valueType="num">
                                      <p:cBhvr additive="base">
                                        <p:cTn id="7" dur="500" fill="hold"/>
                                        <p:tgtEl>
                                          <p:spTgt spid="210947"/>
                                        </p:tgtEl>
                                        <p:attrNameLst>
                                          <p:attrName>ppt_x</p:attrName>
                                        </p:attrNameLst>
                                      </p:cBhvr>
                                      <p:tavLst>
                                        <p:tav tm="0">
                                          <p:val>
                                            <p:strVal val="#ppt_x"/>
                                          </p:val>
                                        </p:tav>
                                        <p:tav tm="100000">
                                          <p:val>
                                            <p:strVal val="#ppt_x"/>
                                          </p:val>
                                        </p:tav>
                                      </p:tavLst>
                                    </p:anim>
                                    <p:anim calcmode="lin" valueType="num">
                                      <p:cBhvr additive="base">
                                        <p:cTn id="8" dur="500" fill="hold"/>
                                        <p:tgtEl>
                                          <p:spTgt spid="21094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0948"/>
                                        </p:tgtEl>
                                        <p:attrNameLst>
                                          <p:attrName>style.visibility</p:attrName>
                                        </p:attrNameLst>
                                      </p:cBhvr>
                                      <p:to>
                                        <p:strVal val="visible"/>
                                      </p:to>
                                    </p:set>
                                    <p:anim calcmode="lin" valueType="num">
                                      <p:cBhvr additive="base">
                                        <p:cTn id="13" dur="500" fill="hold"/>
                                        <p:tgtEl>
                                          <p:spTgt spid="210948"/>
                                        </p:tgtEl>
                                        <p:attrNameLst>
                                          <p:attrName>ppt_x</p:attrName>
                                        </p:attrNameLst>
                                      </p:cBhvr>
                                      <p:tavLst>
                                        <p:tav tm="0">
                                          <p:val>
                                            <p:strVal val="#ppt_x"/>
                                          </p:val>
                                        </p:tav>
                                        <p:tav tm="100000">
                                          <p:val>
                                            <p:strVal val="#ppt_x"/>
                                          </p:val>
                                        </p:tav>
                                      </p:tavLst>
                                    </p:anim>
                                    <p:anim calcmode="lin" valueType="num">
                                      <p:cBhvr additive="base">
                                        <p:cTn id="14" dur="500" fill="hold"/>
                                        <p:tgtEl>
                                          <p:spTgt spid="21094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0949"/>
                                        </p:tgtEl>
                                        <p:attrNameLst>
                                          <p:attrName>style.visibility</p:attrName>
                                        </p:attrNameLst>
                                      </p:cBhvr>
                                      <p:to>
                                        <p:strVal val="visible"/>
                                      </p:to>
                                    </p:set>
                                    <p:anim calcmode="lin" valueType="num">
                                      <p:cBhvr additive="base">
                                        <p:cTn id="19" dur="500" fill="hold"/>
                                        <p:tgtEl>
                                          <p:spTgt spid="210949"/>
                                        </p:tgtEl>
                                        <p:attrNameLst>
                                          <p:attrName>ppt_x</p:attrName>
                                        </p:attrNameLst>
                                      </p:cBhvr>
                                      <p:tavLst>
                                        <p:tav tm="0">
                                          <p:val>
                                            <p:strVal val="#ppt_x"/>
                                          </p:val>
                                        </p:tav>
                                        <p:tav tm="100000">
                                          <p:val>
                                            <p:strVal val="#ppt_x"/>
                                          </p:val>
                                        </p:tav>
                                      </p:tavLst>
                                    </p:anim>
                                    <p:anim calcmode="lin" valueType="num">
                                      <p:cBhvr additive="base">
                                        <p:cTn id="20" dur="500" fill="hold"/>
                                        <p:tgtEl>
                                          <p:spTgt spid="2109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autoUpdateAnimBg="0"/>
      <p:bldP spid="210948" grpId="0" autoUpdateAnimBg="0"/>
      <p:bldP spid="210949"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Text Box 2"/>
          <p:cNvSpPr txBox="1">
            <a:spLocks noChangeArrowheads="1"/>
          </p:cNvSpPr>
          <p:nvPr/>
        </p:nvSpPr>
        <p:spPr bwMode="auto">
          <a:xfrm>
            <a:off x="381000" y="381000"/>
            <a:ext cx="81470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800100" indent="-342900">
              <a:defRPr>
                <a:solidFill>
                  <a:schemeClr val="tx1"/>
                </a:solidFill>
                <a:latin typeface="Arial" panose="020B0604020202020204" pitchFamily="34" charset="0"/>
                <a:ea typeface="宋体" panose="02010600030101010101" pitchFamily="2" charset="-122"/>
              </a:defRPr>
            </a:lvl2pPr>
            <a:lvl3pPr marL="1257300" indent="-342900">
              <a:defRPr>
                <a:solidFill>
                  <a:schemeClr val="tx1"/>
                </a:solidFill>
                <a:latin typeface="Arial" panose="020B0604020202020204" pitchFamily="34" charset="0"/>
                <a:ea typeface="宋体" panose="02010600030101010101" pitchFamily="2" charset="-122"/>
              </a:defRPr>
            </a:lvl3pPr>
            <a:lvl4pPr marL="1714500" indent="-342900">
              <a:defRPr>
                <a:solidFill>
                  <a:schemeClr val="tx1"/>
                </a:solidFill>
                <a:latin typeface="Arial" panose="020B0604020202020204" pitchFamily="34" charset="0"/>
                <a:ea typeface="宋体" panose="02010600030101010101" pitchFamily="2" charset="-122"/>
              </a:defRPr>
            </a:lvl4pPr>
            <a:lvl5pPr marL="2171700" indent="-342900">
              <a:defRPr>
                <a:solidFill>
                  <a:schemeClr val="tx1"/>
                </a:solidFill>
                <a:latin typeface="Arial" panose="020B0604020202020204" pitchFamily="34" charset="0"/>
                <a:ea typeface="宋体" panose="02010600030101010101" pitchFamily="2" charset="-122"/>
              </a:defRPr>
            </a:lvl5pPr>
            <a:lvl6pPr marL="2628900" indent="-3429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3086100" indent="-3429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543300" indent="-3429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4000500" indent="-3429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AutoNum type="arabicPlain" startAt="2"/>
            </a:pPr>
            <a:r>
              <a:rPr lang="en-US" sz="3600" b="1" dirty="0">
                <a:solidFill>
                  <a:schemeClr val="accent2"/>
                </a:solidFill>
                <a:latin typeface="Times New Roman" panose="02020603050405020304" pitchFamily="18" charset="0"/>
                <a:cs typeface="Times New Roman" panose="02020603050405020304" pitchFamily="18" charset="0"/>
              </a:rPr>
              <a:t>Write questions and answers using the </a:t>
            </a:r>
            <a:r>
              <a:rPr lang="zh-CN" altLang="en-US" sz="3600" b="1" dirty="0">
                <a:solidFill>
                  <a:schemeClr val="accent2"/>
                </a:solidFill>
                <a:latin typeface="Times New Roman" panose="02020603050405020304" pitchFamily="18" charset="0"/>
                <a:cs typeface="Times New Roman" panose="02020603050405020304" pitchFamily="18" charset="0"/>
              </a:rPr>
              <a:t> </a:t>
            </a:r>
            <a:endParaRPr lang="zh-CN" altLang="en-US" sz="3600" b="1" dirty="0">
              <a:solidFill>
                <a:schemeClr val="accent2"/>
              </a:solidFill>
              <a:latin typeface="Times New Roman" panose="02020603050405020304" pitchFamily="18" charset="0"/>
              <a:cs typeface="Times New Roman" panose="02020603050405020304" pitchFamily="18" charset="0"/>
            </a:endParaRPr>
          </a:p>
          <a:p>
            <a:pPr>
              <a:buFont typeface="Arial" panose="020B0604020202020204" pitchFamily="34" charset="0"/>
              <a:buNone/>
            </a:pPr>
            <a:r>
              <a:rPr lang="zh-CN" altLang="en-US" sz="3600" b="1" dirty="0">
                <a:solidFill>
                  <a:schemeClr val="accent2"/>
                </a:solidFill>
                <a:latin typeface="Times New Roman" panose="02020603050405020304" pitchFamily="18" charset="0"/>
                <a:cs typeface="Times New Roman" panose="02020603050405020304" pitchFamily="18" charset="0"/>
              </a:rPr>
              <a:t>   </a:t>
            </a:r>
            <a:r>
              <a:rPr lang="en-US" sz="3600" b="1" dirty="0">
                <a:solidFill>
                  <a:schemeClr val="accent2"/>
                </a:solidFill>
                <a:latin typeface="Times New Roman" panose="02020603050405020304" pitchFamily="18" charset="0"/>
                <a:cs typeface="Times New Roman" panose="02020603050405020304" pitchFamily="18" charset="0"/>
              </a:rPr>
              <a:t>words given.</a:t>
            </a:r>
            <a:endParaRPr lang="zh-CN" altLang="en-US" sz="3600" b="1" dirty="0">
              <a:solidFill>
                <a:schemeClr val="accent2"/>
              </a:solidFill>
              <a:latin typeface="Times New Roman" panose="02020603050405020304" pitchFamily="18" charset="0"/>
              <a:cs typeface="Times New Roman" panose="02020603050405020304" pitchFamily="18" charset="0"/>
            </a:endParaRPr>
          </a:p>
        </p:txBody>
      </p:sp>
      <p:sp>
        <p:nvSpPr>
          <p:cNvPr id="211971" name="Rectangle 3"/>
          <p:cNvSpPr>
            <a:spLocks noChangeArrowheads="1"/>
          </p:cNvSpPr>
          <p:nvPr/>
        </p:nvSpPr>
        <p:spPr bwMode="auto">
          <a:xfrm>
            <a:off x="381000" y="1600200"/>
            <a:ext cx="8458200" cy="476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e.g. buy a magazine / bookstore on third floor</a:t>
            </a:r>
            <a:endParaRPr lang="en-US" altLang="zh-CN" sz="3200" b="1" dirty="0">
              <a:latin typeface="Times New Roman" panose="02020603050405020304" pitchFamily="18" charset="0"/>
              <a:cs typeface="Times New Roman" panose="02020603050405020304" pitchFamily="18" charset="0"/>
            </a:endParaRPr>
          </a:p>
          <a:p>
            <a:pPr>
              <a:lnSpc>
                <a:spcPct val="120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a:t>
            </a:r>
            <a:r>
              <a:rPr lang="en-US" altLang="zh-CN" sz="3200" b="1" dirty="0">
                <a:solidFill>
                  <a:srgbClr val="800000"/>
                </a:solidFill>
                <a:latin typeface="Times New Roman" panose="02020603050405020304" pitchFamily="18" charset="0"/>
                <a:cs typeface="Times New Roman" panose="02020603050405020304" pitchFamily="18" charset="0"/>
              </a:rPr>
              <a:t>Q: Could you please tell me where I can buy a  </a:t>
            </a:r>
            <a:endParaRPr lang="en-US" altLang="zh-CN" sz="3200" b="1" dirty="0">
              <a:solidFill>
                <a:srgbClr val="800000"/>
              </a:solidFill>
              <a:latin typeface="Times New Roman" panose="02020603050405020304" pitchFamily="18" charset="0"/>
              <a:cs typeface="Times New Roman" panose="02020603050405020304" pitchFamily="18" charset="0"/>
            </a:endParaRPr>
          </a:p>
          <a:p>
            <a:pPr>
              <a:lnSpc>
                <a:spcPct val="120000"/>
              </a:lnSpc>
              <a:buFont typeface="Arial" panose="020B0604020202020204" pitchFamily="34" charset="0"/>
              <a:buNone/>
            </a:pPr>
            <a:r>
              <a:rPr lang="en-US" altLang="zh-CN" sz="3200" b="1" dirty="0">
                <a:solidFill>
                  <a:srgbClr val="800000"/>
                </a:solidFill>
                <a:latin typeface="Times New Roman" panose="02020603050405020304" pitchFamily="18" charset="0"/>
                <a:cs typeface="Times New Roman" panose="02020603050405020304" pitchFamily="18" charset="0"/>
              </a:rPr>
              <a:t>      magazine?</a:t>
            </a:r>
            <a:endParaRPr lang="en-US" altLang="zh-CN" sz="3200" b="1" dirty="0">
              <a:solidFill>
                <a:srgbClr val="800000"/>
              </a:solidFill>
              <a:latin typeface="Times New Roman" panose="02020603050405020304" pitchFamily="18" charset="0"/>
              <a:cs typeface="Times New Roman" panose="02020603050405020304" pitchFamily="18" charset="0"/>
            </a:endParaRPr>
          </a:p>
          <a:p>
            <a:pPr>
              <a:lnSpc>
                <a:spcPct val="120000"/>
              </a:lnSpc>
              <a:buFont typeface="Arial" panose="020B0604020202020204" pitchFamily="34" charset="0"/>
              <a:buNone/>
            </a:pPr>
            <a:r>
              <a:rPr lang="en-US" altLang="zh-CN" sz="3200" b="1" dirty="0">
                <a:solidFill>
                  <a:srgbClr val="800000"/>
                </a:solidFill>
                <a:latin typeface="Times New Roman" panose="02020603050405020304" pitchFamily="18" charset="0"/>
                <a:cs typeface="Times New Roman" panose="02020603050405020304" pitchFamily="18" charset="0"/>
              </a:rPr>
              <a:t>A: There</a:t>
            </a:r>
            <a:r>
              <a:rPr lang="en-US" altLang="zh-CN" sz="3200" b="1" dirty="0">
                <a:solidFill>
                  <a:srgbClr val="800000"/>
                </a:solidFill>
                <a:latin typeface="Arial" panose="020B0604020202020204"/>
                <a:cs typeface="Times New Roman" panose="02020603050405020304" pitchFamily="18" charset="0"/>
              </a:rPr>
              <a:t>’</a:t>
            </a:r>
            <a:r>
              <a:rPr lang="en-US" altLang="zh-CN" sz="3200" b="1" dirty="0">
                <a:solidFill>
                  <a:srgbClr val="800000"/>
                </a:solidFill>
                <a:latin typeface="Times New Roman" panose="02020603050405020304" pitchFamily="18" charset="0"/>
                <a:cs typeface="Times New Roman" panose="02020603050405020304" pitchFamily="18" charset="0"/>
              </a:rPr>
              <a:t>s a bookstore on the third floor.</a:t>
            </a:r>
            <a:endParaRPr lang="en-US" altLang="zh-CN" sz="3200" b="1" dirty="0">
              <a:solidFill>
                <a:srgbClr val="800000"/>
              </a:solidFill>
              <a:latin typeface="Times New Roman" panose="02020603050405020304" pitchFamily="18" charset="0"/>
              <a:cs typeface="Times New Roman" panose="02020603050405020304" pitchFamily="18" charset="0"/>
            </a:endParaRPr>
          </a:p>
          <a:p>
            <a:pPr>
              <a:lnSpc>
                <a:spcPct val="120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1.  get some stamps / post office on Green Street</a:t>
            </a:r>
            <a:endParaRPr lang="en-US" altLang="zh-CN" sz="3200" b="1" dirty="0">
              <a:latin typeface="Times New Roman" panose="02020603050405020304" pitchFamily="18" charset="0"/>
              <a:cs typeface="Times New Roman" panose="02020603050405020304" pitchFamily="18" charset="0"/>
            </a:endParaRPr>
          </a:p>
          <a:p>
            <a:pPr>
              <a:lnSpc>
                <a:spcPct val="120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Q: _____________________________________</a:t>
            </a:r>
            <a:endParaRPr lang="en-US" altLang="zh-CN" sz="3200" b="1" dirty="0">
              <a:latin typeface="Times New Roman" panose="02020603050405020304" pitchFamily="18" charset="0"/>
              <a:cs typeface="Times New Roman" panose="02020603050405020304" pitchFamily="18" charset="0"/>
            </a:endParaRPr>
          </a:p>
          <a:p>
            <a:pPr>
              <a:lnSpc>
                <a:spcPct val="120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_________________</a:t>
            </a:r>
            <a:endParaRPr lang="en-US" altLang="zh-CN" sz="3200" b="1" dirty="0">
              <a:latin typeface="Times New Roman" panose="02020603050405020304" pitchFamily="18" charset="0"/>
              <a:cs typeface="Times New Roman" panose="02020603050405020304" pitchFamily="18" charset="0"/>
            </a:endParaRPr>
          </a:p>
          <a:p>
            <a:pPr>
              <a:lnSpc>
                <a:spcPct val="120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A: _____________________________________</a:t>
            </a:r>
            <a:endParaRPr lang="en-US" altLang="zh-CN" sz="3200" b="1" dirty="0">
              <a:latin typeface="Times New Roman" panose="02020603050405020304" pitchFamily="18" charset="0"/>
              <a:cs typeface="Times New Roman" panose="02020603050405020304" pitchFamily="18" charset="0"/>
            </a:endParaRPr>
          </a:p>
        </p:txBody>
      </p:sp>
      <p:sp>
        <p:nvSpPr>
          <p:cNvPr id="211972" name="Rectangle 4"/>
          <p:cNvSpPr>
            <a:spLocks noChangeArrowheads="1"/>
          </p:cNvSpPr>
          <p:nvPr/>
        </p:nvSpPr>
        <p:spPr bwMode="auto">
          <a:xfrm>
            <a:off x="1143000" y="4572000"/>
            <a:ext cx="7239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buFont typeface="Arial" panose="020B0604020202020204" pitchFamily="34" charset="0"/>
              <a:buNone/>
            </a:pPr>
            <a:r>
              <a:rPr lang="en-US" altLang="zh-CN" sz="3200" b="1" dirty="0">
                <a:solidFill>
                  <a:srgbClr val="FF3300"/>
                </a:solidFill>
                <a:latin typeface="Times New Roman" panose="02020603050405020304" pitchFamily="18" charset="0"/>
                <a:cs typeface="Times New Roman" panose="02020603050405020304" pitchFamily="18" charset="0"/>
              </a:rPr>
              <a:t>Could you please tell me where I can get some stamps? </a:t>
            </a:r>
            <a:endParaRPr lang="en-US" altLang="zh-CN" sz="3200" b="1" dirty="0">
              <a:solidFill>
                <a:srgbClr val="FF3300"/>
              </a:solidFill>
              <a:latin typeface="Times New Roman" panose="02020603050405020304" pitchFamily="18" charset="0"/>
              <a:cs typeface="Times New Roman" panose="02020603050405020304" pitchFamily="18" charset="0"/>
            </a:endParaRPr>
          </a:p>
        </p:txBody>
      </p:sp>
      <p:sp>
        <p:nvSpPr>
          <p:cNvPr id="211973" name="Rectangle 5"/>
          <p:cNvSpPr>
            <a:spLocks noChangeArrowheads="1"/>
          </p:cNvSpPr>
          <p:nvPr/>
        </p:nvSpPr>
        <p:spPr bwMode="auto">
          <a:xfrm>
            <a:off x="1066800" y="5715000"/>
            <a:ext cx="72390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buFont typeface="Arial" panose="020B0604020202020204" pitchFamily="34" charset="0"/>
              <a:buNone/>
            </a:pPr>
            <a:r>
              <a:rPr lang="en-US" altLang="zh-CN" sz="3200" b="1" dirty="0">
                <a:solidFill>
                  <a:srgbClr val="FF3300"/>
                </a:solidFill>
                <a:latin typeface="Times New Roman" panose="02020603050405020304" pitchFamily="18" charset="0"/>
                <a:cs typeface="Times New Roman" panose="02020603050405020304" pitchFamily="18" charset="0"/>
              </a:rPr>
              <a:t>There</a:t>
            </a:r>
            <a:r>
              <a:rPr lang="en-US" altLang="zh-CN" sz="3200" b="1" dirty="0">
                <a:solidFill>
                  <a:srgbClr val="FF3300"/>
                </a:solidFill>
                <a:latin typeface="Arial" panose="020B0604020202020204"/>
                <a:cs typeface="Times New Roman" panose="02020603050405020304" pitchFamily="18" charset="0"/>
              </a:rPr>
              <a:t>’</a:t>
            </a:r>
            <a:r>
              <a:rPr lang="en-US" altLang="zh-CN" sz="3200" b="1" dirty="0">
                <a:solidFill>
                  <a:srgbClr val="FF3300"/>
                </a:solidFill>
                <a:latin typeface="Times New Roman" panose="02020603050405020304" pitchFamily="18" charset="0"/>
                <a:cs typeface="Times New Roman" panose="02020603050405020304" pitchFamily="18" charset="0"/>
              </a:rPr>
              <a:t>s a post office on the Green Street. </a:t>
            </a:r>
            <a:endParaRPr lang="en-US" altLang="zh-CN" sz="3200" b="1" dirty="0">
              <a:solidFill>
                <a:srgbClr val="FF3300"/>
              </a:solidFill>
              <a:latin typeface="Times New Roman" panose="02020603050405020304" pitchFamily="18" charset="0"/>
              <a:cs typeface="Times New Roman" panose="02020603050405020304" pitchFamily="18" charset="0"/>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11972">
                                            <p:txEl>
                                              <p:pRg st="0" end="0"/>
                                            </p:txEl>
                                          </p:spTgt>
                                        </p:tgtEl>
                                        <p:attrNameLst>
                                          <p:attrName>style.visibility</p:attrName>
                                        </p:attrNameLst>
                                      </p:cBhvr>
                                      <p:to>
                                        <p:strVal val="visible"/>
                                      </p:to>
                                    </p:set>
                                    <p:anim calcmode="lin" valueType="num">
                                      <p:cBhvr>
                                        <p:cTn id="7" dur="1000" fill="hold"/>
                                        <p:tgtEl>
                                          <p:spTgt spid="21197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1197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1197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11973">
                                            <p:txEl>
                                              <p:pRg st="0" end="0"/>
                                            </p:txEl>
                                          </p:spTgt>
                                        </p:tgtEl>
                                        <p:attrNameLst>
                                          <p:attrName>style.visibility</p:attrName>
                                        </p:attrNameLst>
                                      </p:cBhvr>
                                      <p:to>
                                        <p:strVal val="visible"/>
                                      </p:to>
                                    </p:set>
                                    <p:anim calcmode="lin" valueType="num">
                                      <p:cBhvr>
                                        <p:cTn id="14" dur="1000" fill="hold"/>
                                        <p:tgtEl>
                                          <p:spTgt spid="21197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21197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21197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ChangeArrowheads="1"/>
          </p:cNvSpPr>
          <p:nvPr/>
        </p:nvSpPr>
        <p:spPr bwMode="auto">
          <a:xfrm>
            <a:off x="76200" y="193675"/>
            <a:ext cx="8763000" cy="618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342900" indent="-342900">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2.  shopping center opens / 10:00 a.m.</a:t>
            </a:r>
            <a:endParaRPr lang="en-US" altLang="zh-CN" sz="3200" b="1" dirty="0">
              <a:latin typeface="Times New Roman" panose="02020603050405020304" pitchFamily="18" charset="0"/>
              <a:cs typeface="Times New Roman" panose="02020603050405020304" pitchFamily="18" charset="0"/>
            </a:endParaRPr>
          </a:p>
          <a:p>
            <a:pPr marL="342900" indent="-342900">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Q: ______________________________________</a:t>
            </a:r>
            <a:endParaRPr lang="en-US" altLang="zh-CN" sz="3200" b="1" dirty="0">
              <a:latin typeface="Times New Roman" panose="02020603050405020304" pitchFamily="18" charset="0"/>
              <a:cs typeface="Times New Roman" panose="02020603050405020304" pitchFamily="18" charset="0"/>
            </a:endParaRPr>
          </a:p>
          <a:p>
            <a:pPr marL="342900" indent="-342900">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______________</a:t>
            </a:r>
            <a:endParaRPr lang="en-US" altLang="zh-CN" sz="3200" b="1" dirty="0">
              <a:latin typeface="Times New Roman" panose="02020603050405020304" pitchFamily="18" charset="0"/>
              <a:cs typeface="Times New Roman" panose="02020603050405020304" pitchFamily="18" charset="0"/>
            </a:endParaRPr>
          </a:p>
          <a:p>
            <a:pPr marL="342900" indent="-342900">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A: ____________________</a:t>
            </a:r>
            <a:endParaRPr lang="en-US" altLang="zh-CN" sz="3200" b="1" dirty="0">
              <a:latin typeface="Times New Roman" panose="02020603050405020304" pitchFamily="18" charset="0"/>
              <a:cs typeface="Times New Roman" panose="02020603050405020304" pitchFamily="18" charset="0"/>
            </a:endParaRPr>
          </a:p>
          <a:p>
            <a:pPr marL="342900" indent="-342900">
              <a:lnSpc>
                <a:spcPct val="125000"/>
              </a:lnSpc>
              <a:buFont typeface="Arial" panose="020B0604020202020204" pitchFamily="34" charset="0"/>
              <a:buAutoNum type="arabicPeriod" startAt="3"/>
            </a:pPr>
            <a:r>
              <a:rPr lang="en-US" altLang="zh-CN" sz="3200" b="1" dirty="0">
                <a:latin typeface="Times New Roman" panose="02020603050405020304" pitchFamily="18" charset="0"/>
                <a:cs typeface="Times New Roman" panose="02020603050405020304" pitchFamily="18" charset="0"/>
              </a:rPr>
              <a:t>get to the Japanese restaurant / go along  </a:t>
            </a:r>
            <a:endParaRPr lang="en-US" altLang="zh-CN" sz="3200" b="1" dirty="0">
              <a:latin typeface="Times New Roman" panose="02020603050405020304" pitchFamily="18" charset="0"/>
              <a:cs typeface="Times New Roman" panose="02020603050405020304" pitchFamily="18" charset="0"/>
            </a:endParaRPr>
          </a:p>
          <a:p>
            <a:pPr marL="342900" indent="-342900">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Main Street and turn right on Lake Street</a:t>
            </a:r>
            <a:endParaRPr lang="en-US" altLang="zh-CN" sz="3200" b="1" dirty="0">
              <a:latin typeface="Times New Roman" panose="02020603050405020304" pitchFamily="18" charset="0"/>
              <a:cs typeface="Times New Roman" panose="02020603050405020304" pitchFamily="18" charset="0"/>
            </a:endParaRPr>
          </a:p>
          <a:p>
            <a:pPr marL="342900" indent="-342900">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Q: _______________________________________</a:t>
            </a:r>
            <a:endParaRPr lang="en-US" altLang="zh-CN" sz="3200" b="1" dirty="0">
              <a:latin typeface="Times New Roman" panose="02020603050405020304" pitchFamily="18" charset="0"/>
              <a:cs typeface="Times New Roman" panose="02020603050405020304" pitchFamily="18" charset="0"/>
            </a:endParaRPr>
          </a:p>
          <a:p>
            <a:pPr marL="342900" indent="-342900">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____________________</a:t>
            </a:r>
            <a:endParaRPr lang="en-US" altLang="zh-CN" sz="3200" b="1" dirty="0">
              <a:latin typeface="Times New Roman" panose="02020603050405020304" pitchFamily="18" charset="0"/>
              <a:cs typeface="Times New Roman" panose="02020603050405020304" pitchFamily="18" charset="0"/>
            </a:endParaRPr>
          </a:p>
          <a:p>
            <a:pPr marL="342900" indent="-342900">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A: ______________________________________</a:t>
            </a:r>
            <a:endParaRPr lang="en-US" altLang="zh-CN" sz="3200" b="1" dirty="0">
              <a:latin typeface="Times New Roman" panose="02020603050405020304" pitchFamily="18" charset="0"/>
              <a:cs typeface="Times New Roman" panose="02020603050405020304" pitchFamily="18" charset="0"/>
            </a:endParaRPr>
          </a:p>
          <a:p>
            <a:pPr marL="342900" indent="-342900">
              <a:lnSpc>
                <a:spcPct val="125000"/>
              </a:lnSpc>
              <a:buFont typeface="Arial" panose="020B0604020202020204" pitchFamily="34" charset="0"/>
              <a:buNone/>
            </a:pPr>
            <a:r>
              <a:rPr lang="en-US" altLang="zh-CN" sz="3200" b="1" dirty="0">
                <a:latin typeface="Times New Roman" panose="02020603050405020304" pitchFamily="18" charset="0"/>
                <a:cs typeface="Times New Roman" panose="02020603050405020304" pitchFamily="18" charset="0"/>
              </a:rPr>
              <a:t>      _______</a:t>
            </a:r>
            <a:endParaRPr lang="en-US" altLang="zh-CN" sz="3200" b="1" dirty="0">
              <a:latin typeface="Times New Roman" panose="02020603050405020304" pitchFamily="18" charset="0"/>
              <a:cs typeface="Times New Roman" panose="02020603050405020304" pitchFamily="18" charset="0"/>
            </a:endParaRPr>
          </a:p>
        </p:txBody>
      </p:sp>
      <p:sp>
        <p:nvSpPr>
          <p:cNvPr id="212995" name="Rectangle 3"/>
          <p:cNvSpPr>
            <a:spLocks noChangeArrowheads="1"/>
          </p:cNvSpPr>
          <p:nvPr/>
        </p:nvSpPr>
        <p:spPr bwMode="auto">
          <a:xfrm>
            <a:off x="685800" y="838200"/>
            <a:ext cx="8001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5000"/>
              </a:lnSpc>
              <a:buFont typeface="Arial" panose="020B0604020202020204" pitchFamily="34" charset="0"/>
              <a:buNone/>
            </a:pPr>
            <a:r>
              <a:rPr lang="en-US" altLang="zh-CN" sz="3200" b="1" dirty="0">
                <a:solidFill>
                  <a:srgbClr val="FF3300"/>
                </a:solidFill>
                <a:latin typeface="Times New Roman" panose="02020603050405020304" pitchFamily="18" charset="0"/>
                <a:cs typeface="Times New Roman" panose="02020603050405020304" pitchFamily="18" charset="0"/>
              </a:rPr>
              <a:t>Could you please tell me when the shopping center opens?</a:t>
            </a:r>
            <a:endParaRPr lang="en-US" altLang="zh-CN" sz="3200" b="1" dirty="0">
              <a:solidFill>
                <a:srgbClr val="FF3300"/>
              </a:solidFill>
              <a:latin typeface="Times New Roman" panose="02020603050405020304" pitchFamily="18" charset="0"/>
              <a:cs typeface="Times New Roman" panose="02020603050405020304" pitchFamily="18" charset="0"/>
            </a:endParaRPr>
          </a:p>
        </p:txBody>
      </p:sp>
      <p:sp>
        <p:nvSpPr>
          <p:cNvPr id="212996" name="Rectangle 4"/>
          <p:cNvSpPr>
            <a:spLocks noChangeArrowheads="1"/>
          </p:cNvSpPr>
          <p:nvPr/>
        </p:nvSpPr>
        <p:spPr bwMode="auto">
          <a:xfrm>
            <a:off x="838200" y="2057400"/>
            <a:ext cx="4114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5000"/>
              </a:lnSpc>
              <a:buFont typeface="Arial" panose="020B0604020202020204" pitchFamily="34" charset="0"/>
              <a:buNone/>
            </a:pPr>
            <a:r>
              <a:rPr lang="en-US" altLang="zh-CN" sz="3200" b="1" dirty="0">
                <a:solidFill>
                  <a:srgbClr val="FF3300"/>
                </a:solidFill>
                <a:latin typeface="Times New Roman" panose="02020603050405020304" pitchFamily="18" charset="0"/>
                <a:cs typeface="Times New Roman" panose="02020603050405020304" pitchFamily="18" charset="0"/>
              </a:rPr>
              <a:t>It opens at 10:00 a.m.</a:t>
            </a:r>
            <a:endParaRPr lang="en-US" altLang="zh-CN" sz="3200" b="1" dirty="0">
              <a:solidFill>
                <a:srgbClr val="FF3300"/>
              </a:solidFill>
              <a:latin typeface="Times New Roman" panose="02020603050405020304" pitchFamily="18" charset="0"/>
              <a:cs typeface="Times New Roman" panose="02020603050405020304" pitchFamily="18" charset="0"/>
            </a:endParaRPr>
          </a:p>
        </p:txBody>
      </p:sp>
      <p:sp>
        <p:nvSpPr>
          <p:cNvPr id="212997" name="Rectangle 5"/>
          <p:cNvSpPr>
            <a:spLocks noChangeArrowheads="1"/>
          </p:cNvSpPr>
          <p:nvPr/>
        </p:nvSpPr>
        <p:spPr bwMode="auto">
          <a:xfrm>
            <a:off x="685800" y="3886200"/>
            <a:ext cx="8001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5000"/>
              </a:lnSpc>
              <a:buFont typeface="Arial" panose="020B0604020202020204" pitchFamily="34" charset="0"/>
              <a:buNone/>
            </a:pPr>
            <a:r>
              <a:rPr lang="zh-CN" altLang="en-US" sz="3200" b="1" dirty="0">
                <a:solidFill>
                  <a:srgbClr val="FF3300"/>
                </a:solidFill>
                <a:latin typeface="Times New Roman" panose="02020603050405020304" pitchFamily="18" charset="0"/>
                <a:cs typeface="Times New Roman" panose="02020603050405020304" pitchFamily="18" charset="0"/>
              </a:rPr>
              <a:t>Could you please tell me how I can </a:t>
            </a:r>
            <a:r>
              <a:rPr lang="en-US" sz="3200" b="1" dirty="0">
                <a:solidFill>
                  <a:srgbClr val="FF3300"/>
                </a:solidFill>
                <a:latin typeface="Times New Roman" panose="02020603050405020304" pitchFamily="18" charset="0"/>
                <a:cs typeface="Times New Roman" panose="02020603050405020304" pitchFamily="18" charset="0"/>
              </a:rPr>
              <a:t>get to the Japanese restaurant</a:t>
            </a:r>
            <a:r>
              <a:rPr lang="zh-CN" altLang="en-US" sz="3200" b="1" dirty="0">
                <a:solidFill>
                  <a:srgbClr val="FF3300"/>
                </a:solidFill>
                <a:latin typeface="Times New Roman" panose="02020603050405020304" pitchFamily="18" charset="0"/>
                <a:cs typeface="Times New Roman" panose="02020603050405020304" pitchFamily="18" charset="0"/>
              </a:rPr>
              <a:t>? </a:t>
            </a:r>
            <a:endParaRPr lang="zh-CN" altLang="en-US" sz="3200" b="1" dirty="0">
              <a:solidFill>
                <a:srgbClr val="FF3300"/>
              </a:solidFill>
              <a:latin typeface="Times New Roman" panose="02020603050405020304" pitchFamily="18" charset="0"/>
              <a:cs typeface="Times New Roman" panose="02020603050405020304" pitchFamily="18" charset="0"/>
            </a:endParaRPr>
          </a:p>
        </p:txBody>
      </p:sp>
      <p:sp>
        <p:nvSpPr>
          <p:cNvPr id="212998" name="Rectangle 6"/>
          <p:cNvSpPr>
            <a:spLocks noChangeArrowheads="1"/>
          </p:cNvSpPr>
          <p:nvPr/>
        </p:nvSpPr>
        <p:spPr bwMode="auto">
          <a:xfrm>
            <a:off x="685800" y="5105400"/>
            <a:ext cx="8153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5000"/>
              </a:lnSpc>
              <a:buFont typeface="Arial" panose="020B0604020202020204" pitchFamily="34" charset="0"/>
              <a:buNone/>
            </a:pPr>
            <a:r>
              <a:rPr lang="zh-CN" altLang="en-US" sz="3200" b="1" dirty="0">
                <a:solidFill>
                  <a:srgbClr val="FF3300"/>
                </a:solidFill>
                <a:latin typeface="Times New Roman" panose="02020603050405020304" pitchFamily="18" charset="0"/>
                <a:cs typeface="Times New Roman" panose="02020603050405020304" pitchFamily="18" charset="0"/>
              </a:rPr>
              <a:t>G</a:t>
            </a:r>
            <a:r>
              <a:rPr lang="en-US" sz="3200" b="1" dirty="0">
                <a:solidFill>
                  <a:srgbClr val="FF3300"/>
                </a:solidFill>
                <a:latin typeface="Times New Roman" panose="02020603050405020304" pitchFamily="18" charset="0"/>
                <a:cs typeface="Times New Roman" panose="02020603050405020304" pitchFamily="18" charset="0"/>
              </a:rPr>
              <a:t>o along Main Street and turn right on Lake Street</a:t>
            </a:r>
            <a:r>
              <a:rPr lang="zh-CN" altLang="en-US" sz="3200" b="1" dirty="0">
                <a:solidFill>
                  <a:srgbClr val="FF3300"/>
                </a:solidFill>
                <a:latin typeface="Times New Roman" panose="02020603050405020304" pitchFamily="18" charset="0"/>
                <a:cs typeface="Times New Roman" panose="02020603050405020304" pitchFamily="18" charset="0"/>
              </a:rPr>
              <a:t>.</a:t>
            </a:r>
            <a:endParaRPr lang="zh-CN" altLang="en-US" sz="3200" b="1" dirty="0">
              <a:solidFill>
                <a:srgbClr val="FF3300"/>
              </a:solidFill>
              <a:latin typeface="Times New Roman" panose="02020603050405020304" pitchFamily="18" charset="0"/>
              <a:cs typeface="Times New Roman" panose="02020603050405020304" pitchFamily="18" charset="0"/>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anim calcmode="lin" valueType="num">
                                      <p:cBhvr>
                                        <p:cTn id="7" dur="1000" fill="hold"/>
                                        <p:tgtEl>
                                          <p:spTgt spid="2129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129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1299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12996">
                                            <p:txEl>
                                              <p:pRg st="0" end="0"/>
                                            </p:txEl>
                                          </p:spTgt>
                                        </p:tgtEl>
                                        <p:attrNameLst>
                                          <p:attrName>style.visibility</p:attrName>
                                        </p:attrNameLst>
                                      </p:cBhvr>
                                      <p:to>
                                        <p:strVal val="visible"/>
                                      </p:to>
                                    </p:set>
                                    <p:anim calcmode="lin" valueType="num">
                                      <p:cBhvr>
                                        <p:cTn id="14" dur="1000" fill="hold"/>
                                        <p:tgtEl>
                                          <p:spTgt spid="212996">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212996">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21299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12997">
                                            <p:txEl>
                                              <p:pRg st="0" end="0"/>
                                            </p:txEl>
                                          </p:spTgt>
                                        </p:tgtEl>
                                        <p:attrNameLst>
                                          <p:attrName>style.visibility</p:attrName>
                                        </p:attrNameLst>
                                      </p:cBhvr>
                                      <p:to>
                                        <p:strVal val="visible"/>
                                      </p:to>
                                    </p:set>
                                    <p:anim calcmode="lin" valueType="num">
                                      <p:cBhvr>
                                        <p:cTn id="21" dur="1000" fill="hold"/>
                                        <p:tgtEl>
                                          <p:spTgt spid="212997">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212997">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21299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12998">
                                            <p:txEl>
                                              <p:pRg st="0" end="0"/>
                                            </p:txEl>
                                          </p:spTgt>
                                        </p:tgtEl>
                                        <p:attrNameLst>
                                          <p:attrName>style.visibility</p:attrName>
                                        </p:attrNameLst>
                                      </p:cBhvr>
                                      <p:to>
                                        <p:strVal val="visible"/>
                                      </p:to>
                                    </p:set>
                                    <p:anim calcmode="lin" valueType="num">
                                      <p:cBhvr>
                                        <p:cTn id="28" dur="1000" fill="hold"/>
                                        <p:tgtEl>
                                          <p:spTgt spid="212998">
                                            <p:txEl>
                                              <p:pRg st="0" end="0"/>
                                            </p:txEl>
                                          </p:spTgt>
                                        </p:tgtEl>
                                        <p:attrNameLst>
                                          <p:attrName>ppt_w</p:attrName>
                                        </p:attrNameLst>
                                      </p:cBhvr>
                                      <p:tavLst>
                                        <p:tav tm="0">
                                          <p:val>
                                            <p:strVal val="#ppt_w*0.70"/>
                                          </p:val>
                                        </p:tav>
                                        <p:tav tm="100000">
                                          <p:val>
                                            <p:strVal val="#ppt_w"/>
                                          </p:val>
                                        </p:tav>
                                      </p:tavLst>
                                    </p:anim>
                                    <p:anim calcmode="lin" valueType="num">
                                      <p:cBhvr>
                                        <p:cTn id="29" dur="1000" fill="hold"/>
                                        <p:tgtEl>
                                          <p:spTgt spid="212998">
                                            <p:txEl>
                                              <p:pRg st="0" end="0"/>
                                            </p:txEl>
                                          </p:spTgt>
                                        </p:tgtEl>
                                        <p:attrNameLst>
                                          <p:attrName>ppt_h</p:attrName>
                                        </p:attrNameLst>
                                      </p:cBhvr>
                                      <p:tavLst>
                                        <p:tav tm="0">
                                          <p:val>
                                            <p:strVal val="#ppt_h"/>
                                          </p:val>
                                        </p:tav>
                                        <p:tav tm="100000">
                                          <p:val>
                                            <p:strVal val="#ppt_h"/>
                                          </p:val>
                                        </p:tav>
                                      </p:tavLst>
                                    </p:anim>
                                    <p:animEffect transition="in" filter="fade">
                                      <p:cBhvr>
                                        <p:cTn id="30" dur="1000"/>
                                        <p:tgtEl>
                                          <p:spTgt spid="21299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normAutofit/>
          </a:bodyPr>
          <a:lstStyle/>
          <a:p>
            <a:r>
              <a:rPr lang="zh-CN" altLang="en-US" sz="4000" b="1" dirty="0"/>
              <a:t>短语复</a:t>
            </a:r>
            <a:r>
              <a:rPr lang="zh-CN" altLang="en-US" sz="4000" b="1" dirty="0" smtClean="0"/>
              <a:t>习</a:t>
            </a:r>
            <a:endParaRPr lang="zh-CN" altLang="en-US" sz="4000" b="1" dirty="0"/>
          </a:p>
        </p:txBody>
      </p:sp>
      <p:sp>
        <p:nvSpPr>
          <p:cNvPr id="214019" name="Rectangle 3"/>
          <p:cNvSpPr>
            <a:spLocks noGrp="1" noChangeArrowheads="1"/>
          </p:cNvSpPr>
          <p:nvPr>
            <p:ph type="body" idx="1"/>
          </p:nvPr>
        </p:nvSpPr>
        <p:spPr>
          <a:xfrm>
            <a:off x="301625" y="1268413"/>
            <a:ext cx="8540750" cy="4830762"/>
          </a:xfrm>
        </p:spPr>
        <p:txBody>
          <a:bodyPr/>
          <a:lstStyle/>
          <a:p>
            <a:r>
              <a:rPr lang="en-US" altLang="zh-CN" sz="3600" b="1" dirty="0"/>
              <a:t>1. </a:t>
            </a:r>
            <a:r>
              <a:rPr lang="zh-CN" altLang="en-US" sz="3600" b="1" dirty="0"/>
              <a:t>取一些钱</a:t>
            </a:r>
            <a:r>
              <a:rPr lang="en-US" altLang="zh-CN" sz="3600" b="1" dirty="0"/>
              <a:t>________ some money </a:t>
            </a:r>
            <a:endParaRPr lang="en-US" altLang="zh-CN" sz="3600" b="1" dirty="0"/>
          </a:p>
          <a:p>
            <a:r>
              <a:rPr lang="en-US" altLang="zh-CN" sz="3600" b="1" dirty="0"/>
              <a:t>2. </a:t>
            </a:r>
            <a:r>
              <a:rPr lang="zh-CN" altLang="en-US" sz="3600" b="1" dirty="0"/>
              <a:t>一对；一双；一副 </a:t>
            </a:r>
            <a:r>
              <a:rPr lang="en-US" altLang="zh-CN" sz="3600" b="1" dirty="0" err="1"/>
              <a:t>a_________of</a:t>
            </a:r>
            <a:r>
              <a:rPr lang="en-US" altLang="zh-CN" sz="3600" b="1" dirty="0"/>
              <a:t>   </a:t>
            </a:r>
            <a:endParaRPr lang="en-US" altLang="zh-CN" sz="3600" b="1" dirty="0"/>
          </a:p>
          <a:p>
            <a:r>
              <a:rPr lang="en-US" altLang="zh-CN" sz="3600" b="1" dirty="0"/>
              <a:t>3.</a:t>
            </a:r>
            <a:r>
              <a:rPr lang="zh-CN" altLang="en-US" sz="3600" b="1" dirty="0"/>
              <a:t>如何到达书店</a:t>
            </a:r>
            <a:endParaRPr lang="zh-CN" altLang="en-US" sz="3600" b="1" dirty="0"/>
          </a:p>
          <a:p>
            <a:r>
              <a:rPr lang="en-US" altLang="zh-CN" sz="3600" b="1" dirty="0"/>
              <a:t>______ ______get to the bookstore</a:t>
            </a:r>
            <a:endParaRPr lang="en-US" altLang="zh-CN" sz="3600" b="1" dirty="0"/>
          </a:p>
          <a:p>
            <a:r>
              <a:rPr lang="en-US" altLang="zh-CN" sz="3600" b="1" dirty="0"/>
              <a:t>4. </a:t>
            </a:r>
            <a:r>
              <a:rPr lang="zh-CN" altLang="en-US" sz="3600" b="1" dirty="0"/>
              <a:t>在你的右边</a:t>
            </a:r>
            <a:r>
              <a:rPr lang="en-US" altLang="zh-CN" sz="3600" b="1" dirty="0"/>
              <a:t>_______ your right   </a:t>
            </a:r>
            <a:endParaRPr lang="en-US" altLang="zh-CN" sz="3600" b="1" dirty="0"/>
          </a:p>
          <a:p>
            <a:r>
              <a:rPr lang="en-US" altLang="zh-CN" sz="3600" b="1" dirty="0"/>
              <a:t>5. </a:t>
            </a:r>
            <a:r>
              <a:rPr lang="zh-CN" altLang="en-US" sz="3600" b="1" dirty="0"/>
              <a:t>向左</a:t>
            </a:r>
            <a:r>
              <a:rPr lang="en-US" altLang="zh-CN" sz="3600" b="1" dirty="0"/>
              <a:t>/</a:t>
            </a:r>
            <a:r>
              <a:rPr lang="zh-CN" altLang="en-US" sz="3600" b="1" dirty="0"/>
              <a:t>右转</a:t>
            </a:r>
            <a:r>
              <a:rPr lang="en-US" altLang="zh-CN" sz="3600" b="1" dirty="0"/>
              <a:t>_________ left / right.  </a:t>
            </a:r>
            <a:endParaRPr lang="en-US" altLang="zh-CN" sz="3600" b="1" dirty="0"/>
          </a:p>
        </p:txBody>
      </p:sp>
      <p:sp>
        <p:nvSpPr>
          <p:cNvPr id="214020" name="Text Box 4"/>
          <p:cNvSpPr txBox="1">
            <a:spLocks noChangeArrowheads="1"/>
          </p:cNvSpPr>
          <p:nvPr/>
        </p:nvSpPr>
        <p:spPr bwMode="auto">
          <a:xfrm>
            <a:off x="3419475" y="1125538"/>
            <a:ext cx="15128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save</a:t>
            </a:r>
            <a:endParaRPr lang="en-US" altLang="zh-CN" sz="4000" b="1">
              <a:solidFill>
                <a:schemeClr val="hlink"/>
              </a:solidFill>
            </a:endParaRPr>
          </a:p>
        </p:txBody>
      </p:sp>
      <p:sp>
        <p:nvSpPr>
          <p:cNvPr id="214021" name="Text Box 5"/>
          <p:cNvSpPr txBox="1">
            <a:spLocks noChangeArrowheads="1"/>
          </p:cNvSpPr>
          <p:nvPr/>
        </p:nvSpPr>
        <p:spPr bwMode="auto">
          <a:xfrm>
            <a:off x="5651500" y="1916113"/>
            <a:ext cx="15128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pair</a:t>
            </a:r>
            <a:endParaRPr lang="en-US" altLang="zh-CN" sz="4000" b="1">
              <a:solidFill>
                <a:schemeClr val="hlink"/>
              </a:solidFill>
            </a:endParaRPr>
          </a:p>
        </p:txBody>
      </p:sp>
      <p:sp>
        <p:nvSpPr>
          <p:cNvPr id="214022" name="Text Box 6"/>
          <p:cNvSpPr txBox="1">
            <a:spLocks noChangeArrowheads="1"/>
          </p:cNvSpPr>
          <p:nvPr/>
        </p:nvSpPr>
        <p:spPr bwMode="auto">
          <a:xfrm>
            <a:off x="1042988" y="3213100"/>
            <a:ext cx="21605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How   to </a:t>
            </a:r>
            <a:endParaRPr lang="en-US" altLang="zh-CN" sz="4000" b="1">
              <a:solidFill>
                <a:schemeClr val="hlink"/>
              </a:solidFill>
            </a:endParaRPr>
          </a:p>
        </p:txBody>
      </p:sp>
      <p:sp>
        <p:nvSpPr>
          <p:cNvPr id="214023" name="Text Box 7"/>
          <p:cNvSpPr txBox="1">
            <a:spLocks noChangeArrowheads="1"/>
          </p:cNvSpPr>
          <p:nvPr/>
        </p:nvSpPr>
        <p:spPr bwMode="auto">
          <a:xfrm>
            <a:off x="3851275" y="3860800"/>
            <a:ext cx="15128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on</a:t>
            </a:r>
            <a:endParaRPr lang="en-US" altLang="zh-CN" sz="4000" b="1">
              <a:solidFill>
                <a:schemeClr val="hlink"/>
              </a:solidFill>
            </a:endParaRPr>
          </a:p>
        </p:txBody>
      </p:sp>
      <p:sp>
        <p:nvSpPr>
          <p:cNvPr id="214024" name="Text Box 8"/>
          <p:cNvSpPr txBox="1">
            <a:spLocks noChangeArrowheads="1"/>
          </p:cNvSpPr>
          <p:nvPr/>
        </p:nvSpPr>
        <p:spPr bwMode="auto">
          <a:xfrm>
            <a:off x="3635375" y="4508500"/>
            <a:ext cx="15128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turn</a:t>
            </a:r>
            <a:endParaRPr lang="en-US" altLang="zh-CN" sz="4000" b="1">
              <a:solidFill>
                <a:schemeClr val="hlink"/>
              </a:solidFill>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4019">
                                            <p:txEl>
                                              <p:pRg st="0" end="0"/>
                                            </p:txEl>
                                          </p:spTgt>
                                        </p:tgtEl>
                                        <p:attrNameLst>
                                          <p:attrName>style.visibility</p:attrName>
                                        </p:attrNameLst>
                                      </p:cBhvr>
                                      <p:to>
                                        <p:strVal val="visible"/>
                                      </p:to>
                                    </p:set>
                                    <p:anim calcmode="lin" valueType="num">
                                      <p:cBhvr additive="base">
                                        <p:cTn id="7" dur="500" fill="hold"/>
                                        <p:tgtEl>
                                          <p:spTgt spid="2140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40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4019">
                                            <p:txEl>
                                              <p:pRg st="1" end="1"/>
                                            </p:txEl>
                                          </p:spTgt>
                                        </p:tgtEl>
                                        <p:attrNameLst>
                                          <p:attrName>style.visibility</p:attrName>
                                        </p:attrNameLst>
                                      </p:cBhvr>
                                      <p:to>
                                        <p:strVal val="visible"/>
                                      </p:to>
                                    </p:set>
                                    <p:anim calcmode="lin" valueType="num">
                                      <p:cBhvr additive="base">
                                        <p:cTn id="13" dur="500" fill="hold"/>
                                        <p:tgtEl>
                                          <p:spTgt spid="2140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40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4019">
                                            <p:txEl>
                                              <p:pRg st="2" end="2"/>
                                            </p:txEl>
                                          </p:spTgt>
                                        </p:tgtEl>
                                        <p:attrNameLst>
                                          <p:attrName>style.visibility</p:attrName>
                                        </p:attrNameLst>
                                      </p:cBhvr>
                                      <p:to>
                                        <p:strVal val="visible"/>
                                      </p:to>
                                    </p:set>
                                    <p:anim calcmode="lin" valueType="num">
                                      <p:cBhvr additive="base">
                                        <p:cTn id="19" dur="500" fill="hold"/>
                                        <p:tgtEl>
                                          <p:spTgt spid="2140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40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4019">
                                            <p:txEl>
                                              <p:pRg st="3" end="3"/>
                                            </p:txEl>
                                          </p:spTgt>
                                        </p:tgtEl>
                                        <p:attrNameLst>
                                          <p:attrName>style.visibility</p:attrName>
                                        </p:attrNameLst>
                                      </p:cBhvr>
                                      <p:to>
                                        <p:strVal val="visible"/>
                                      </p:to>
                                    </p:set>
                                    <p:anim calcmode="lin" valueType="num">
                                      <p:cBhvr additive="base">
                                        <p:cTn id="25" dur="500" fill="hold"/>
                                        <p:tgtEl>
                                          <p:spTgt spid="2140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40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4019">
                                            <p:txEl>
                                              <p:pRg st="4" end="4"/>
                                            </p:txEl>
                                          </p:spTgt>
                                        </p:tgtEl>
                                        <p:attrNameLst>
                                          <p:attrName>style.visibility</p:attrName>
                                        </p:attrNameLst>
                                      </p:cBhvr>
                                      <p:to>
                                        <p:strVal val="visible"/>
                                      </p:to>
                                    </p:set>
                                    <p:anim calcmode="lin" valueType="num">
                                      <p:cBhvr additive="base">
                                        <p:cTn id="31" dur="500" fill="hold"/>
                                        <p:tgtEl>
                                          <p:spTgt spid="2140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140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4019">
                                            <p:txEl>
                                              <p:pRg st="5" end="5"/>
                                            </p:txEl>
                                          </p:spTgt>
                                        </p:tgtEl>
                                        <p:attrNameLst>
                                          <p:attrName>style.visibility</p:attrName>
                                        </p:attrNameLst>
                                      </p:cBhvr>
                                      <p:to>
                                        <p:strVal val="visible"/>
                                      </p:to>
                                    </p:set>
                                    <p:anim calcmode="lin" valueType="num">
                                      <p:cBhvr additive="base">
                                        <p:cTn id="37" dur="500" fill="hold"/>
                                        <p:tgtEl>
                                          <p:spTgt spid="2140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140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4020"/>
                                        </p:tgtEl>
                                        <p:attrNameLst>
                                          <p:attrName>style.visibility</p:attrName>
                                        </p:attrNameLst>
                                      </p:cBhvr>
                                      <p:to>
                                        <p:strVal val="visible"/>
                                      </p:to>
                                    </p:set>
                                    <p:anim calcmode="lin" valueType="num">
                                      <p:cBhvr additive="base">
                                        <p:cTn id="43" dur="500" fill="hold"/>
                                        <p:tgtEl>
                                          <p:spTgt spid="214020"/>
                                        </p:tgtEl>
                                        <p:attrNameLst>
                                          <p:attrName>ppt_x</p:attrName>
                                        </p:attrNameLst>
                                      </p:cBhvr>
                                      <p:tavLst>
                                        <p:tav tm="0">
                                          <p:val>
                                            <p:strVal val="#ppt_x"/>
                                          </p:val>
                                        </p:tav>
                                        <p:tav tm="100000">
                                          <p:val>
                                            <p:strVal val="#ppt_x"/>
                                          </p:val>
                                        </p:tav>
                                      </p:tavLst>
                                    </p:anim>
                                    <p:anim calcmode="lin" valueType="num">
                                      <p:cBhvr additive="base">
                                        <p:cTn id="44" dur="500" fill="hold"/>
                                        <p:tgtEl>
                                          <p:spTgt spid="21402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14021"/>
                                        </p:tgtEl>
                                        <p:attrNameLst>
                                          <p:attrName>style.visibility</p:attrName>
                                        </p:attrNameLst>
                                      </p:cBhvr>
                                      <p:to>
                                        <p:strVal val="visible"/>
                                      </p:to>
                                    </p:set>
                                    <p:anim calcmode="lin" valueType="num">
                                      <p:cBhvr additive="base">
                                        <p:cTn id="49" dur="500" fill="hold"/>
                                        <p:tgtEl>
                                          <p:spTgt spid="214021"/>
                                        </p:tgtEl>
                                        <p:attrNameLst>
                                          <p:attrName>ppt_x</p:attrName>
                                        </p:attrNameLst>
                                      </p:cBhvr>
                                      <p:tavLst>
                                        <p:tav tm="0">
                                          <p:val>
                                            <p:strVal val="#ppt_x"/>
                                          </p:val>
                                        </p:tav>
                                        <p:tav tm="100000">
                                          <p:val>
                                            <p:strVal val="#ppt_x"/>
                                          </p:val>
                                        </p:tav>
                                      </p:tavLst>
                                    </p:anim>
                                    <p:anim calcmode="lin" valueType="num">
                                      <p:cBhvr additive="base">
                                        <p:cTn id="50" dur="500" fill="hold"/>
                                        <p:tgtEl>
                                          <p:spTgt spid="21402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14022"/>
                                        </p:tgtEl>
                                        <p:attrNameLst>
                                          <p:attrName>style.visibility</p:attrName>
                                        </p:attrNameLst>
                                      </p:cBhvr>
                                      <p:to>
                                        <p:strVal val="visible"/>
                                      </p:to>
                                    </p:set>
                                    <p:anim calcmode="lin" valueType="num">
                                      <p:cBhvr additive="base">
                                        <p:cTn id="55" dur="500" fill="hold"/>
                                        <p:tgtEl>
                                          <p:spTgt spid="214022"/>
                                        </p:tgtEl>
                                        <p:attrNameLst>
                                          <p:attrName>ppt_x</p:attrName>
                                        </p:attrNameLst>
                                      </p:cBhvr>
                                      <p:tavLst>
                                        <p:tav tm="0">
                                          <p:val>
                                            <p:strVal val="#ppt_x"/>
                                          </p:val>
                                        </p:tav>
                                        <p:tav tm="100000">
                                          <p:val>
                                            <p:strVal val="#ppt_x"/>
                                          </p:val>
                                        </p:tav>
                                      </p:tavLst>
                                    </p:anim>
                                    <p:anim calcmode="lin" valueType="num">
                                      <p:cBhvr additive="base">
                                        <p:cTn id="56" dur="500" fill="hold"/>
                                        <p:tgtEl>
                                          <p:spTgt spid="21402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14023"/>
                                        </p:tgtEl>
                                        <p:attrNameLst>
                                          <p:attrName>style.visibility</p:attrName>
                                        </p:attrNameLst>
                                      </p:cBhvr>
                                      <p:to>
                                        <p:strVal val="visible"/>
                                      </p:to>
                                    </p:set>
                                    <p:anim calcmode="lin" valueType="num">
                                      <p:cBhvr additive="base">
                                        <p:cTn id="61" dur="500" fill="hold"/>
                                        <p:tgtEl>
                                          <p:spTgt spid="214023"/>
                                        </p:tgtEl>
                                        <p:attrNameLst>
                                          <p:attrName>ppt_x</p:attrName>
                                        </p:attrNameLst>
                                      </p:cBhvr>
                                      <p:tavLst>
                                        <p:tav tm="0">
                                          <p:val>
                                            <p:strVal val="#ppt_x"/>
                                          </p:val>
                                        </p:tav>
                                        <p:tav tm="100000">
                                          <p:val>
                                            <p:strVal val="#ppt_x"/>
                                          </p:val>
                                        </p:tav>
                                      </p:tavLst>
                                    </p:anim>
                                    <p:anim calcmode="lin" valueType="num">
                                      <p:cBhvr additive="base">
                                        <p:cTn id="62" dur="500" fill="hold"/>
                                        <p:tgtEl>
                                          <p:spTgt spid="21402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14024"/>
                                        </p:tgtEl>
                                        <p:attrNameLst>
                                          <p:attrName>style.visibility</p:attrName>
                                        </p:attrNameLst>
                                      </p:cBhvr>
                                      <p:to>
                                        <p:strVal val="visible"/>
                                      </p:to>
                                    </p:set>
                                    <p:anim calcmode="lin" valueType="num">
                                      <p:cBhvr additive="base">
                                        <p:cTn id="67" dur="500" fill="hold"/>
                                        <p:tgtEl>
                                          <p:spTgt spid="214024"/>
                                        </p:tgtEl>
                                        <p:attrNameLst>
                                          <p:attrName>ppt_x</p:attrName>
                                        </p:attrNameLst>
                                      </p:cBhvr>
                                      <p:tavLst>
                                        <p:tav tm="0">
                                          <p:val>
                                            <p:strVal val="#ppt_x"/>
                                          </p:val>
                                        </p:tav>
                                        <p:tav tm="100000">
                                          <p:val>
                                            <p:strVal val="#ppt_x"/>
                                          </p:val>
                                        </p:tav>
                                      </p:tavLst>
                                    </p:anim>
                                    <p:anim calcmode="lin" valueType="num">
                                      <p:cBhvr additive="base">
                                        <p:cTn id="68" dur="500" fill="hold"/>
                                        <p:tgtEl>
                                          <p:spTgt spid="2140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autoUpdateAnimBg="0" build="p"/>
      <p:bldP spid="214020" grpId="0" autoUpdateAnimBg="0"/>
      <p:bldP spid="214021" grpId="0" autoUpdateAnimBg="0"/>
      <p:bldP spid="214022" grpId="0" autoUpdateAnimBg="0"/>
      <p:bldP spid="214023" grpId="0" autoUpdateAnimBg="0"/>
      <p:bldP spid="21402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body" idx="1"/>
          </p:nvPr>
        </p:nvSpPr>
        <p:spPr>
          <a:xfrm>
            <a:off x="301625" y="620713"/>
            <a:ext cx="8540750" cy="5478462"/>
          </a:xfrm>
        </p:spPr>
        <p:txBody>
          <a:bodyPr/>
          <a:lstStyle/>
          <a:p>
            <a:r>
              <a:rPr lang="en-US" altLang="zh-CN" sz="3600" b="1" dirty="0"/>
              <a:t>6.</a:t>
            </a:r>
            <a:r>
              <a:rPr lang="zh-CN" altLang="en-US" sz="3600" b="1" dirty="0"/>
              <a:t>在</a:t>
            </a:r>
            <a:r>
              <a:rPr lang="en-US" altLang="zh-CN" sz="3600" b="1" dirty="0"/>
              <a:t>…</a:t>
            </a:r>
            <a:r>
              <a:rPr lang="zh-CN" altLang="en-US" sz="3600" b="1" dirty="0"/>
              <a:t>和</a:t>
            </a:r>
            <a:r>
              <a:rPr lang="en-US" altLang="zh-CN" sz="3600" b="1" dirty="0"/>
              <a:t>…</a:t>
            </a:r>
            <a:r>
              <a:rPr lang="zh-CN" altLang="en-US" sz="3600" b="1" dirty="0"/>
              <a:t>之间</a:t>
            </a:r>
            <a:r>
              <a:rPr lang="en-US" altLang="zh-CN" sz="3600" b="1" dirty="0"/>
              <a:t>________...and</a:t>
            </a:r>
            <a:endParaRPr lang="en-US" altLang="zh-CN" sz="3600" b="1" dirty="0"/>
          </a:p>
          <a:p>
            <a:r>
              <a:rPr lang="en-US" altLang="zh-CN" sz="3600" b="1" dirty="0"/>
              <a:t> 7. </a:t>
            </a:r>
            <a:r>
              <a:rPr lang="zh-CN" altLang="en-US" sz="3600" b="1" dirty="0"/>
              <a:t>经过</a:t>
            </a:r>
            <a:r>
              <a:rPr lang="en-US" altLang="zh-CN" sz="3600" b="1" dirty="0"/>
              <a:t>go _________</a:t>
            </a:r>
            <a:endParaRPr lang="en-US" altLang="zh-CN" sz="3600" b="1" dirty="0"/>
          </a:p>
          <a:p>
            <a:r>
              <a:rPr lang="en-US" altLang="zh-CN" sz="3600" b="1" dirty="0"/>
              <a:t>8.</a:t>
            </a:r>
            <a:r>
              <a:rPr lang="zh-CN" altLang="en-US" sz="3600" b="1" dirty="0"/>
              <a:t>对做某事感到兴奋</a:t>
            </a:r>
            <a:endParaRPr lang="zh-CN" altLang="en-US" sz="3600" b="1" dirty="0"/>
          </a:p>
          <a:p>
            <a:r>
              <a:rPr lang="en-US" altLang="zh-CN" sz="3600" b="1" dirty="0" err="1"/>
              <a:t>be__________to</a:t>
            </a:r>
            <a:r>
              <a:rPr lang="en-US" altLang="zh-CN" sz="3600" b="1" dirty="0"/>
              <a:t> do </a:t>
            </a:r>
            <a:r>
              <a:rPr lang="en-US" altLang="zh-CN" sz="3600" b="1" dirty="0" err="1"/>
              <a:t>sth</a:t>
            </a:r>
            <a:r>
              <a:rPr lang="en-US" altLang="zh-CN" sz="3600" b="1" dirty="0"/>
              <a:t>   </a:t>
            </a:r>
            <a:endParaRPr lang="en-US" altLang="zh-CN" sz="3600" b="1" dirty="0"/>
          </a:p>
          <a:p>
            <a:r>
              <a:rPr lang="en-US" altLang="zh-CN" sz="3600" b="1" dirty="0"/>
              <a:t>9. </a:t>
            </a:r>
            <a:r>
              <a:rPr lang="zh-CN" altLang="en-US" sz="3600" b="1" dirty="0"/>
              <a:t>来吧</a:t>
            </a:r>
            <a:r>
              <a:rPr lang="en-US" altLang="zh-CN" sz="3600" b="1" dirty="0"/>
              <a:t>come __________</a:t>
            </a:r>
            <a:endParaRPr lang="en-US" altLang="zh-CN" sz="3600" b="1" dirty="0"/>
          </a:p>
          <a:p>
            <a:r>
              <a:rPr lang="en-US" altLang="zh-CN" sz="3600" b="1" dirty="0"/>
              <a:t>10. </a:t>
            </a:r>
            <a:r>
              <a:rPr lang="zh-CN" altLang="en-US" sz="3600" b="1" dirty="0"/>
              <a:t>在某人去</a:t>
            </a:r>
            <a:r>
              <a:rPr lang="en-US" altLang="zh-CN" sz="3600" b="1" dirty="0"/>
              <a:t>…</a:t>
            </a:r>
            <a:r>
              <a:rPr lang="zh-CN" altLang="en-US" sz="3600" b="1" dirty="0"/>
              <a:t>的路上</a:t>
            </a:r>
            <a:endParaRPr lang="zh-CN" altLang="en-US" sz="3600" b="1" dirty="0"/>
          </a:p>
          <a:p>
            <a:r>
              <a:rPr lang="en-US" altLang="zh-CN" sz="3600" b="1" dirty="0"/>
              <a:t>________one’s way________  </a:t>
            </a:r>
            <a:endParaRPr lang="en-US" altLang="zh-CN" sz="3600" b="1" dirty="0"/>
          </a:p>
          <a:p>
            <a:endParaRPr lang="en-US" altLang="zh-CN" sz="3600" b="1" dirty="0"/>
          </a:p>
        </p:txBody>
      </p:sp>
      <p:sp>
        <p:nvSpPr>
          <p:cNvPr id="215043" name="Text Box 3"/>
          <p:cNvSpPr txBox="1">
            <a:spLocks noChangeArrowheads="1"/>
          </p:cNvSpPr>
          <p:nvPr/>
        </p:nvSpPr>
        <p:spPr bwMode="auto">
          <a:xfrm>
            <a:off x="3708400" y="620713"/>
            <a:ext cx="23050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between</a:t>
            </a:r>
            <a:endParaRPr lang="en-US" altLang="zh-CN" sz="4000" b="1">
              <a:solidFill>
                <a:schemeClr val="hlink"/>
              </a:solidFill>
            </a:endParaRPr>
          </a:p>
        </p:txBody>
      </p:sp>
      <p:sp>
        <p:nvSpPr>
          <p:cNvPr id="215044" name="Text Box 4"/>
          <p:cNvSpPr txBox="1">
            <a:spLocks noChangeArrowheads="1"/>
          </p:cNvSpPr>
          <p:nvPr/>
        </p:nvSpPr>
        <p:spPr bwMode="auto">
          <a:xfrm>
            <a:off x="2987675" y="1268413"/>
            <a:ext cx="20891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along</a:t>
            </a:r>
            <a:endParaRPr lang="en-US" altLang="zh-CN" sz="4000" b="1" dirty="0">
              <a:solidFill>
                <a:schemeClr val="hlink"/>
              </a:solidFill>
            </a:endParaRPr>
          </a:p>
        </p:txBody>
      </p:sp>
      <p:sp>
        <p:nvSpPr>
          <p:cNvPr id="215045" name="Text Box 5"/>
          <p:cNvSpPr txBox="1">
            <a:spLocks noChangeArrowheads="1"/>
          </p:cNvSpPr>
          <p:nvPr/>
        </p:nvSpPr>
        <p:spPr bwMode="auto">
          <a:xfrm>
            <a:off x="1547813" y="2565400"/>
            <a:ext cx="19446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excited</a:t>
            </a:r>
            <a:endParaRPr lang="en-US" altLang="zh-CN" sz="4000" b="1">
              <a:solidFill>
                <a:schemeClr val="hlink"/>
              </a:solidFill>
            </a:endParaRPr>
          </a:p>
        </p:txBody>
      </p:sp>
      <p:sp>
        <p:nvSpPr>
          <p:cNvPr id="215046" name="Text Box 6"/>
          <p:cNvSpPr txBox="1">
            <a:spLocks noChangeArrowheads="1"/>
          </p:cNvSpPr>
          <p:nvPr/>
        </p:nvSpPr>
        <p:spPr bwMode="auto">
          <a:xfrm>
            <a:off x="3708400" y="3284538"/>
            <a:ext cx="15128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on</a:t>
            </a:r>
            <a:endParaRPr lang="en-US" altLang="zh-CN" sz="4000" b="1">
              <a:solidFill>
                <a:schemeClr val="hlink"/>
              </a:solidFill>
            </a:endParaRPr>
          </a:p>
        </p:txBody>
      </p:sp>
      <p:sp>
        <p:nvSpPr>
          <p:cNvPr id="215047" name="Text Box 7"/>
          <p:cNvSpPr txBox="1">
            <a:spLocks noChangeArrowheads="1"/>
          </p:cNvSpPr>
          <p:nvPr/>
        </p:nvSpPr>
        <p:spPr bwMode="auto">
          <a:xfrm>
            <a:off x="1187450" y="4508500"/>
            <a:ext cx="15128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on</a:t>
            </a:r>
            <a:endParaRPr lang="en-US" altLang="zh-CN" sz="4000" b="1">
              <a:solidFill>
                <a:schemeClr val="hlink"/>
              </a:solidFill>
            </a:endParaRPr>
          </a:p>
        </p:txBody>
      </p:sp>
      <p:sp>
        <p:nvSpPr>
          <p:cNvPr id="215048" name="Text Box 8"/>
          <p:cNvSpPr txBox="1">
            <a:spLocks noChangeArrowheads="1"/>
          </p:cNvSpPr>
          <p:nvPr/>
        </p:nvSpPr>
        <p:spPr bwMode="auto">
          <a:xfrm>
            <a:off x="5219700" y="4581525"/>
            <a:ext cx="15128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to</a:t>
            </a:r>
            <a:endParaRPr lang="en-US" altLang="zh-CN" sz="4000" b="1">
              <a:solidFill>
                <a:schemeClr val="hlink"/>
              </a:solidFill>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42">
                                            <p:txEl>
                                              <p:pRg st="0" end="0"/>
                                            </p:txEl>
                                          </p:spTgt>
                                        </p:tgtEl>
                                        <p:attrNameLst>
                                          <p:attrName>style.visibility</p:attrName>
                                        </p:attrNameLst>
                                      </p:cBhvr>
                                      <p:to>
                                        <p:strVal val="visible"/>
                                      </p:to>
                                    </p:set>
                                    <p:anim calcmode="lin" valueType="num">
                                      <p:cBhvr additive="base">
                                        <p:cTn id="7" dur="500" fill="hold"/>
                                        <p:tgtEl>
                                          <p:spTgt spid="2150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42">
                                            <p:txEl>
                                              <p:pRg st="1" end="1"/>
                                            </p:txEl>
                                          </p:spTgt>
                                        </p:tgtEl>
                                        <p:attrNameLst>
                                          <p:attrName>style.visibility</p:attrName>
                                        </p:attrNameLst>
                                      </p:cBhvr>
                                      <p:to>
                                        <p:strVal val="visible"/>
                                      </p:to>
                                    </p:set>
                                    <p:anim calcmode="lin" valueType="num">
                                      <p:cBhvr additive="base">
                                        <p:cTn id="13" dur="500" fill="hold"/>
                                        <p:tgtEl>
                                          <p:spTgt spid="2150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5042">
                                            <p:txEl>
                                              <p:pRg st="2" end="2"/>
                                            </p:txEl>
                                          </p:spTgt>
                                        </p:tgtEl>
                                        <p:attrNameLst>
                                          <p:attrName>style.visibility</p:attrName>
                                        </p:attrNameLst>
                                      </p:cBhvr>
                                      <p:to>
                                        <p:strVal val="visible"/>
                                      </p:to>
                                    </p:set>
                                    <p:anim calcmode="lin" valueType="num">
                                      <p:cBhvr additive="base">
                                        <p:cTn id="19" dur="500" fill="hold"/>
                                        <p:tgtEl>
                                          <p:spTgt spid="2150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5042">
                                            <p:txEl>
                                              <p:pRg st="3" end="3"/>
                                            </p:txEl>
                                          </p:spTgt>
                                        </p:tgtEl>
                                        <p:attrNameLst>
                                          <p:attrName>style.visibility</p:attrName>
                                        </p:attrNameLst>
                                      </p:cBhvr>
                                      <p:to>
                                        <p:strVal val="visible"/>
                                      </p:to>
                                    </p:set>
                                    <p:anim calcmode="lin" valueType="num">
                                      <p:cBhvr additive="base">
                                        <p:cTn id="25" dur="500" fill="hold"/>
                                        <p:tgtEl>
                                          <p:spTgt spid="21504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504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5042">
                                            <p:txEl>
                                              <p:pRg st="4" end="4"/>
                                            </p:txEl>
                                          </p:spTgt>
                                        </p:tgtEl>
                                        <p:attrNameLst>
                                          <p:attrName>style.visibility</p:attrName>
                                        </p:attrNameLst>
                                      </p:cBhvr>
                                      <p:to>
                                        <p:strVal val="visible"/>
                                      </p:to>
                                    </p:set>
                                    <p:anim calcmode="lin" valueType="num">
                                      <p:cBhvr additive="base">
                                        <p:cTn id="31" dur="500" fill="hold"/>
                                        <p:tgtEl>
                                          <p:spTgt spid="21504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1504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5042">
                                            <p:txEl>
                                              <p:pRg st="5" end="5"/>
                                            </p:txEl>
                                          </p:spTgt>
                                        </p:tgtEl>
                                        <p:attrNameLst>
                                          <p:attrName>style.visibility</p:attrName>
                                        </p:attrNameLst>
                                      </p:cBhvr>
                                      <p:to>
                                        <p:strVal val="visible"/>
                                      </p:to>
                                    </p:set>
                                    <p:anim calcmode="lin" valueType="num">
                                      <p:cBhvr additive="base">
                                        <p:cTn id="37" dur="500" fill="hold"/>
                                        <p:tgtEl>
                                          <p:spTgt spid="21504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1504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5042">
                                            <p:txEl>
                                              <p:pRg st="6" end="6"/>
                                            </p:txEl>
                                          </p:spTgt>
                                        </p:tgtEl>
                                        <p:attrNameLst>
                                          <p:attrName>style.visibility</p:attrName>
                                        </p:attrNameLst>
                                      </p:cBhvr>
                                      <p:to>
                                        <p:strVal val="visible"/>
                                      </p:to>
                                    </p:set>
                                    <p:anim calcmode="lin" valueType="num">
                                      <p:cBhvr additive="base">
                                        <p:cTn id="43" dur="500" fill="hold"/>
                                        <p:tgtEl>
                                          <p:spTgt spid="21504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1504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15043"/>
                                        </p:tgtEl>
                                        <p:attrNameLst>
                                          <p:attrName>style.visibility</p:attrName>
                                        </p:attrNameLst>
                                      </p:cBhvr>
                                      <p:to>
                                        <p:strVal val="visible"/>
                                      </p:to>
                                    </p:set>
                                    <p:anim calcmode="lin" valueType="num">
                                      <p:cBhvr additive="base">
                                        <p:cTn id="49" dur="500" fill="hold"/>
                                        <p:tgtEl>
                                          <p:spTgt spid="215043"/>
                                        </p:tgtEl>
                                        <p:attrNameLst>
                                          <p:attrName>ppt_x</p:attrName>
                                        </p:attrNameLst>
                                      </p:cBhvr>
                                      <p:tavLst>
                                        <p:tav tm="0">
                                          <p:val>
                                            <p:strVal val="#ppt_x"/>
                                          </p:val>
                                        </p:tav>
                                        <p:tav tm="100000">
                                          <p:val>
                                            <p:strVal val="#ppt_x"/>
                                          </p:val>
                                        </p:tav>
                                      </p:tavLst>
                                    </p:anim>
                                    <p:anim calcmode="lin" valueType="num">
                                      <p:cBhvr additive="base">
                                        <p:cTn id="50" dur="500" fill="hold"/>
                                        <p:tgtEl>
                                          <p:spTgt spid="21504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15044"/>
                                        </p:tgtEl>
                                        <p:attrNameLst>
                                          <p:attrName>style.visibility</p:attrName>
                                        </p:attrNameLst>
                                      </p:cBhvr>
                                      <p:to>
                                        <p:strVal val="visible"/>
                                      </p:to>
                                    </p:set>
                                    <p:anim calcmode="lin" valueType="num">
                                      <p:cBhvr additive="base">
                                        <p:cTn id="55" dur="500" fill="hold"/>
                                        <p:tgtEl>
                                          <p:spTgt spid="215044"/>
                                        </p:tgtEl>
                                        <p:attrNameLst>
                                          <p:attrName>ppt_x</p:attrName>
                                        </p:attrNameLst>
                                      </p:cBhvr>
                                      <p:tavLst>
                                        <p:tav tm="0">
                                          <p:val>
                                            <p:strVal val="#ppt_x"/>
                                          </p:val>
                                        </p:tav>
                                        <p:tav tm="100000">
                                          <p:val>
                                            <p:strVal val="#ppt_x"/>
                                          </p:val>
                                        </p:tav>
                                      </p:tavLst>
                                    </p:anim>
                                    <p:anim calcmode="lin" valueType="num">
                                      <p:cBhvr additive="base">
                                        <p:cTn id="56" dur="500" fill="hold"/>
                                        <p:tgtEl>
                                          <p:spTgt spid="21504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15045"/>
                                        </p:tgtEl>
                                        <p:attrNameLst>
                                          <p:attrName>style.visibility</p:attrName>
                                        </p:attrNameLst>
                                      </p:cBhvr>
                                      <p:to>
                                        <p:strVal val="visible"/>
                                      </p:to>
                                    </p:set>
                                    <p:anim calcmode="lin" valueType="num">
                                      <p:cBhvr additive="base">
                                        <p:cTn id="61" dur="500" fill="hold"/>
                                        <p:tgtEl>
                                          <p:spTgt spid="215045"/>
                                        </p:tgtEl>
                                        <p:attrNameLst>
                                          <p:attrName>ppt_x</p:attrName>
                                        </p:attrNameLst>
                                      </p:cBhvr>
                                      <p:tavLst>
                                        <p:tav tm="0">
                                          <p:val>
                                            <p:strVal val="#ppt_x"/>
                                          </p:val>
                                        </p:tav>
                                        <p:tav tm="100000">
                                          <p:val>
                                            <p:strVal val="#ppt_x"/>
                                          </p:val>
                                        </p:tav>
                                      </p:tavLst>
                                    </p:anim>
                                    <p:anim calcmode="lin" valueType="num">
                                      <p:cBhvr additive="base">
                                        <p:cTn id="62" dur="500" fill="hold"/>
                                        <p:tgtEl>
                                          <p:spTgt spid="21504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15046"/>
                                        </p:tgtEl>
                                        <p:attrNameLst>
                                          <p:attrName>style.visibility</p:attrName>
                                        </p:attrNameLst>
                                      </p:cBhvr>
                                      <p:to>
                                        <p:strVal val="visible"/>
                                      </p:to>
                                    </p:set>
                                    <p:anim calcmode="lin" valueType="num">
                                      <p:cBhvr additive="base">
                                        <p:cTn id="67" dur="500" fill="hold"/>
                                        <p:tgtEl>
                                          <p:spTgt spid="215046"/>
                                        </p:tgtEl>
                                        <p:attrNameLst>
                                          <p:attrName>ppt_x</p:attrName>
                                        </p:attrNameLst>
                                      </p:cBhvr>
                                      <p:tavLst>
                                        <p:tav tm="0">
                                          <p:val>
                                            <p:strVal val="#ppt_x"/>
                                          </p:val>
                                        </p:tav>
                                        <p:tav tm="100000">
                                          <p:val>
                                            <p:strVal val="#ppt_x"/>
                                          </p:val>
                                        </p:tav>
                                      </p:tavLst>
                                    </p:anim>
                                    <p:anim calcmode="lin" valueType="num">
                                      <p:cBhvr additive="base">
                                        <p:cTn id="68" dur="500" fill="hold"/>
                                        <p:tgtEl>
                                          <p:spTgt spid="21504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15047"/>
                                        </p:tgtEl>
                                        <p:attrNameLst>
                                          <p:attrName>style.visibility</p:attrName>
                                        </p:attrNameLst>
                                      </p:cBhvr>
                                      <p:to>
                                        <p:strVal val="visible"/>
                                      </p:to>
                                    </p:set>
                                    <p:anim calcmode="lin" valueType="num">
                                      <p:cBhvr additive="base">
                                        <p:cTn id="73" dur="500" fill="hold"/>
                                        <p:tgtEl>
                                          <p:spTgt spid="215047"/>
                                        </p:tgtEl>
                                        <p:attrNameLst>
                                          <p:attrName>ppt_x</p:attrName>
                                        </p:attrNameLst>
                                      </p:cBhvr>
                                      <p:tavLst>
                                        <p:tav tm="0">
                                          <p:val>
                                            <p:strVal val="#ppt_x"/>
                                          </p:val>
                                        </p:tav>
                                        <p:tav tm="100000">
                                          <p:val>
                                            <p:strVal val="#ppt_x"/>
                                          </p:val>
                                        </p:tav>
                                      </p:tavLst>
                                    </p:anim>
                                    <p:anim calcmode="lin" valueType="num">
                                      <p:cBhvr additive="base">
                                        <p:cTn id="74" dur="500" fill="hold"/>
                                        <p:tgtEl>
                                          <p:spTgt spid="21504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15048"/>
                                        </p:tgtEl>
                                        <p:attrNameLst>
                                          <p:attrName>style.visibility</p:attrName>
                                        </p:attrNameLst>
                                      </p:cBhvr>
                                      <p:to>
                                        <p:strVal val="visible"/>
                                      </p:to>
                                    </p:set>
                                    <p:anim calcmode="lin" valueType="num">
                                      <p:cBhvr additive="base">
                                        <p:cTn id="79" dur="500" fill="hold"/>
                                        <p:tgtEl>
                                          <p:spTgt spid="215048"/>
                                        </p:tgtEl>
                                        <p:attrNameLst>
                                          <p:attrName>ppt_x</p:attrName>
                                        </p:attrNameLst>
                                      </p:cBhvr>
                                      <p:tavLst>
                                        <p:tav tm="0">
                                          <p:val>
                                            <p:strVal val="#ppt_x"/>
                                          </p:val>
                                        </p:tav>
                                        <p:tav tm="100000">
                                          <p:val>
                                            <p:strVal val="#ppt_x"/>
                                          </p:val>
                                        </p:tav>
                                      </p:tavLst>
                                    </p:anim>
                                    <p:anim calcmode="lin" valueType="num">
                                      <p:cBhvr additive="base">
                                        <p:cTn id="80" dur="500" fill="hold"/>
                                        <p:tgtEl>
                                          <p:spTgt spid="2150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autoUpdateAnimBg="0" build="p"/>
      <p:bldP spid="215043" grpId="0" autoUpdateAnimBg="0"/>
      <p:bldP spid="215044" grpId="0" autoUpdateAnimBg="0"/>
      <p:bldP spid="215045" grpId="0" autoUpdateAnimBg="0"/>
      <p:bldP spid="215046" grpId="0" autoUpdateAnimBg="0"/>
      <p:bldP spid="215047" grpId="0" autoUpdateAnimBg="0"/>
      <p:bldP spid="215048"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1965332" y="2754839"/>
            <a:ext cx="735006" cy="241289"/>
          </a:xfrm>
          <a:prstGeom prst="rect">
            <a:avLst/>
          </a:prstGeom>
          <a:no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模板：</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www.1ppt.com/moban/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素材：</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www.1ppt.com/sucai/</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背景：</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www.1ppt.com/beijing/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图表：</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www.1ppt.com/tubiao/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www.1ppt.com/xiazai/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教程： </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www.1ppt.com/powerpoint/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资料下载：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www.1ppt.com/ziliao/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范文下载：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www.1ppt.com/fanwen/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试卷下载：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www.1ppt.com/shiti/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教案下载：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www.1ppt.com/jiaoan/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论坛：</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www.1ppt.cn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语文课件：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www.1ppt.com/kejian/yuwen/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数学课件：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www.1ppt.com/kejian/shuxue/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英语课件：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www.1ppt.com/kejian/yingyu/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美术课件：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www.1ppt.com/kejian/meishu/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科学课件：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www.1ppt.com/kejian/kexue/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物理课件：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www.1ppt.com/kejian/wuli/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化学课件：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www.1ppt.com/kejian/huaxue/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生物课件：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www.1ppt.com/kejian/shengwu/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地理课件：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www.1ppt.com/kejian/dili/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历史课件：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www.1ppt.com/kejian/lishi/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p:txBody>
      </p:sp>
      <p:sp>
        <p:nvSpPr>
          <p:cNvPr id="216066" name="Rectangle 2"/>
          <p:cNvSpPr>
            <a:spLocks noGrp="1" noChangeArrowheads="1"/>
          </p:cNvSpPr>
          <p:nvPr>
            <p:ph type="body" idx="1"/>
          </p:nvPr>
        </p:nvSpPr>
        <p:spPr>
          <a:xfrm>
            <a:off x="0" y="404813"/>
            <a:ext cx="8964488" cy="5634037"/>
          </a:xfrm>
        </p:spPr>
        <p:txBody>
          <a:bodyPr>
            <a:normAutofit lnSpcReduction="10000"/>
          </a:bodyPr>
          <a:lstStyle/>
          <a:p>
            <a:pPr>
              <a:lnSpc>
                <a:spcPct val="120000"/>
              </a:lnSpc>
            </a:pPr>
            <a:r>
              <a:rPr lang="en-US" altLang="zh-CN" sz="3600" b="1" dirty="0"/>
              <a:t>16</a:t>
            </a:r>
            <a:r>
              <a:rPr lang="zh-CN" altLang="en-US" sz="3600" b="1" dirty="0"/>
              <a:t>一家地下停车场</a:t>
            </a:r>
            <a:endParaRPr lang="zh-CN" altLang="en-US" sz="3600" b="1" dirty="0"/>
          </a:p>
          <a:p>
            <a:pPr>
              <a:lnSpc>
                <a:spcPct val="120000"/>
              </a:lnSpc>
            </a:pPr>
            <a:r>
              <a:rPr lang="en-US" altLang="zh-CN" sz="3600" b="1" dirty="0"/>
              <a:t>_________  underground _______ </a:t>
            </a:r>
            <a:endParaRPr lang="en-US" altLang="zh-CN" sz="3600" b="1" dirty="0"/>
          </a:p>
          <a:p>
            <a:pPr>
              <a:lnSpc>
                <a:spcPct val="120000"/>
              </a:lnSpc>
            </a:pPr>
            <a:r>
              <a:rPr lang="en-US" altLang="zh-CN" sz="3600" b="1" dirty="0"/>
              <a:t>17.</a:t>
            </a:r>
            <a:r>
              <a:rPr lang="zh-CN" altLang="en-US" sz="3600" b="1" dirty="0"/>
              <a:t>听起来不礼貌</a:t>
            </a:r>
            <a:r>
              <a:rPr lang="en-US" altLang="zh-CN" sz="3600" b="1" dirty="0"/>
              <a:t>sound______________</a:t>
            </a:r>
            <a:endParaRPr lang="en-US" altLang="zh-CN" sz="3600" b="1" dirty="0"/>
          </a:p>
          <a:p>
            <a:pPr>
              <a:lnSpc>
                <a:spcPct val="120000"/>
              </a:lnSpc>
            </a:pPr>
            <a:r>
              <a:rPr lang="en-US" altLang="zh-CN" sz="3600" b="1" dirty="0"/>
              <a:t>18.</a:t>
            </a:r>
            <a:r>
              <a:rPr lang="zh-CN" altLang="en-US" sz="3600" b="1" dirty="0"/>
              <a:t>在某些情形下</a:t>
            </a:r>
            <a:r>
              <a:rPr lang="en-US" altLang="zh-CN" sz="3600" b="1" dirty="0"/>
              <a:t>_________some_______________</a:t>
            </a:r>
            <a:endParaRPr lang="en-US" altLang="zh-CN" sz="3600" b="1" dirty="0"/>
          </a:p>
          <a:p>
            <a:pPr>
              <a:lnSpc>
                <a:spcPct val="120000"/>
              </a:lnSpc>
            </a:pPr>
            <a:r>
              <a:rPr lang="en-US" altLang="zh-CN" sz="3600" b="1" dirty="0"/>
              <a:t>19.</a:t>
            </a:r>
            <a:r>
              <a:rPr lang="zh-CN" altLang="en-US" sz="3600" b="1" dirty="0"/>
              <a:t>花时间导入一个请求</a:t>
            </a:r>
            <a:endParaRPr lang="zh-CN" altLang="en-US" sz="3600" b="1" dirty="0"/>
          </a:p>
          <a:p>
            <a:pPr>
              <a:lnSpc>
                <a:spcPct val="120000"/>
              </a:lnSpc>
            </a:pPr>
            <a:r>
              <a:rPr lang="en-US" altLang="zh-CN" sz="3600" b="1" dirty="0"/>
              <a:t>spend time_____  ________a request</a:t>
            </a:r>
            <a:endParaRPr lang="en-US" altLang="zh-CN" sz="3600" b="1" dirty="0"/>
          </a:p>
          <a:p>
            <a:pPr>
              <a:lnSpc>
                <a:spcPct val="120000"/>
              </a:lnSpc>
            </a:pPr>
            <a:r>
              <a:rPr lang="en-US" altLang="zh-CN" sz="3600" b="1" dirty="0"/>
              <a:t>20.</a:t>
            </a:r>
            <a:r>
              <a:rPr lang="zh-CN" altLang="en-US" sz="3600" b="1" dirty="0"/>
              <a:t>很抱歉打扰你</a:t>
            </a:r>
            <a:r>
              <a:rPr lang="en-US" altLang="zh-CN" sz="3600" b="1" dirty="0" err="1"/>
              <a:t>be________to_______you</a:t>
            </a:r>
            <a:r>
              <a:rPr lang="en-US" altLang="zh-CN" sz="3600" b="1" dirty="0"/>
              <a:t>  </a:t>
            </a:r>
            <a:endParaRPr lang="en-US" altLang="zh-CN" sz="3600" b="1" dirty="0"/>
          </a:p>
          <a:p>
            <a:pPr>
              <a:lnSpc>
                <a:spcPct val="120000"/>
              </a:lnSpc>
            </a:pPr>
            <a:endParaRPr lang="en-US" altLang="zh-CN" sz="3600" b="1" dirty="0"/>
          </a:p>
        </p:txBody>
      </p:sp>
      <p:sp>
        <p:nvSpPr>
          <p:cNvPr id="216067" name="Text Box 3"/>
          <p:cNvSpPr txBox="1">
            <a:spLocks noChangeArrowheads="1"/>
          </p:cNvSpPr>
          <p:nvPr/>
        </p:nvSpPr>
        <p:spPr bwMode="auto">
          <a:xfrm>
            <a:off x="1187450" y="836613"/>
            <a:ext cx="15128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an</a:t>
            </a:r>
            <a:endParaRPr lang="en-US" altLang="zh-CN" sz="4000" b="1">
              <a:solidFill>
                <a:schemeClr val="hlink"/>
              </a:solidFill>
            </a:endParaRPr>
          </a:p>
        </p:txBody>
      </p:sp>
      <p:sp>
        <p:nvSpPr>
          <p:cNvPr id="216068" name="Text Box 4"/>
          <p:cNvSpPr txBox="1">
            <a:spLocks noChangeArrowheads="1"/>
          </p:cNvSpPr>
          <p:nvPr/>
        </p:nvSpPr>
        <p:spPr bwMode="auto">
          <a:xfrm>
            <a:off x="6084888" y="908050"/>
            <a:ext cx="15128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park</a:t>
            </a:r>
            <a:endParaRPr lang="en-US" altLang="zh-CN" sz="4000" b="1">
              <a:solidFill>
                <a:schemeClr val="hlink"/>
              </a:solidFill>
            </a:endParaRPr>
          </a:p>
        </p:txBody>
      </p:sp>
      <p:sp>
        <p:nvSpPr>
          <p:cNvPr id="216069" name="Text Box 5"/>
          <p:cNvSpPr txBox="1">
            <a:spLocks noChangeArrowheads="1"/>
          </p:cNvSpPr>
          <p:nvPr/>
        </p:nvSpPr>
        <p:spPr bwMode="auto">
          <a:xfrm>
            <a:off x="5076825" y="1821770"/>
            <a:ext cx="28082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impolite</a:t>
            </a:r>
            <a:endParaRPr lang="en-US" altLang="zh-CN" sz="4000" b="1" dirty="0">
              <a:solidFill>
                <a:schemeClr val="hlink"/>
              </a:solidFill>
            </a:endParaRPr>
          </a:p>
        </p:txBody>
      </p:sp>
      <p:sp>
        <p:nvSpPr>
          <p:cNvPr id="216070" name="Text Box 6"/>
          <p:cNvSpPr txBox="1">
            <a:spLocks noChangeArrowheads="1"/>
          </p:cNvSpPr>
          <p:nvPr/>
        </p:nvSpPr>
        <p:spPr bwMode="auto">
          <a:xfrm>
            <a:off x="909646" y="3160389"/>
            <a:ext cx="15128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in</a:t>
            </a:r>
            <a:endParaRPr lang="en-US" altLang="zh-CN" sz="4000" b="1">
              <a:solidFill>
                <a:schemeClr val="hlink"/>
              </a:solidFill>
            </a:endParaRPr>
          </a:p>
        </p:txBody>
      </p:sp>
      <p:sp>
        <p:nvSpPr>
          <p:cNvPr id="216071" name="Text Box 7"/>
          <p:cNvSpPr txBox="1">
            <a:spLocks noChangeArrowheads="1"/>
          </p:cNvSpPr>
          <p:nvPr/>
        </p:nvSpPr>
        <p:spPr bwMode="auto">
          <a:xfrm>
            <a:off x="4078296" y="3017514"/>
            <a:ext cx="35290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situation</a:t>
            </a:r>
            <a:endParaRPr lang="en-US" altLang="zh-CN" sz="4000" b="1" dirty="0">
              <a:solidFill>
                <a:schemeClr val="hlink"/>
              </a:solidFill>
            </a:endParaRPr>
          </a:p>
        </p:txBody>
      </p:sp>
      <p:sp>
        <p:nvSpPr>
          <p:cNvPr id="216072" name="Text Box 8"/>
          <p:cNvSpPr txBox="1">
            <a:spLocks noChangeArrowheads="1"/>
          </p:cNvSpPr>
          <p:nvPr/>
        </p:nvSpPr>
        <p:spPr bwMode="auto">
          <a:xfrm>
            <a:off x="2700338" y="4449697"/>
            <a:ext cx="20161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leading</a:t>
            </a:r>
            <a:endParaRPr lang="en-US" altLang="zh-CN" sz="4000" b="1">
              <a:solidFill>
                <a:schemeClr val="hlink"/>
              </a:solidFill>
            </a:endParaRPr>
          </a:p>
        </p:txBody>
      </p:sp>
      <p:sp>
        <p:nvSpPr>
          <p:cNvPr id="216073" name="Text Box 9"/>
          <p:cNvSpPr txBox="1">
            <a:spLocks noChangeArrowheads="1"/>
          </p:cNvSpPr>
          <p:nvPr/>
        </p:nvSpPr>
        <p:spPr bwMode="auto">
          <a:xfrm>
            <a:off x="4813657" y="4509120"/>
            <a:ext cx="15128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to</a:t>
            </a:r>
            <a:endParaRPr lang="en-US" altLang="zh-CN" sz="4000" b="1" dirty="0">
              <a:solidFill>
                <a:schemeClr val="hlink"/>
              </a:solidFill>
            </a:endParaRPr>
          </a:p>
        </p:txBody>
      </p:sp>
      <p:sp>
        <p:nvSpPr>
          <p:cNvPr id="216074" name="Text Box 10"/>
          <p:cNvSpPr txBox="1">
            <a:spLocks noChangeArrowheads="1"/>
          </p:cNvSpPr>
          <p:nvPr/>
        </p:nvSpPr>
        <p:spPr bwMode="auto">
          <a:xfrm>
            <a:off x="4329915" y="5247173"/>
            <a:ext cx="15128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sorry</a:t>
            </a:r>
            <a:endParaRPr lang="en-US" altLang="zh-CN" sz="4000" b="1" dirty="0">
              <a:solidFill>
                <a:schemeClr val="hlink"/>
              </a:solidFill>
            </a:endParaRPr>
          </a:p>
        </p:txBody>
      </p:sp>
      <p:sp>
        <p:nvSpPr>
          <p:cNvPr id="216075" name="Text Box 11"/>
          <p:cNvSpPr txBox="1">
            <a:spLocks noChangeArrowheads="1"/>
          </p:cNvSpPr>
          <p:nvPr/>
        </p:nvSpPr>
        <p:spPr bwMode="auto">
          <a:xfrm>
            <a:off x="6419065" y="5247173"/>
            <a:ext cx="21605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trouble</a:t>
            </a:r>
            <a:endParaRPr lang="en-US" altLang="zh-CN" sz="4000" b="1">
              <a:solidFill>
                <a:schemeClr val="hlink"/>
              </a:solidFill>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6066">
                                            <p:txEl>
                                              <p:pRg st="0" end="0"/>
                                            </p:txEl>
                                          </p:spTgt>
                                        </p:tgtEl>
                                        <p:attrNameLst>
                                          <p:attrName>style.visibility</p:attrName>
                                        </p:attrNameLst>
                                      </p:cBhvr>
                                      <p:to>
                                        <p:strVal val="visible"/>
                                      </p:to>
                                    </p:set>
                                    <p:anim calcmode="lin" valueType="num">
                                      <p:cBhvr additive="base">
                                        <p:cTn id="7" dur="500" fill="hold"/>
                                        <p:tgtEl>
                                          <p:spTgt spid="2160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60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6066">
                                            <p:txEl>
                                              <p:pRg st="1" end="1"/>
                                            </p:txEl>
                                          </p:spTgt>
                                        </p:tgtEl>
                                        <p:attrNameLst>
                                          <p:attrName>style.visibility</p:attrName>
                                        </p:attrNameLst>
                                      </p:cBhvr>
                                      <p:to>
                                        <p:strVal val="visible"/>
                                      </p:to>
                                    </p:set>
                                    <p:anim calcmode="lin" valueType="num">
                                      <p:cBhvr additive="base">
                                        <p:cTn id="13" dur="500" fill="hold"/>
                                        <p:tgtEl>
                                          <p:spTgt spid="21606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60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6066">
                                            <p:txEl>
                                              <p:pRg st="2" end="2"/>
                                            </p:txEl>
                                          </p:spTgt>
                                        </p:tgtEl>
                                        <p:attrNameLst>
                                          <p:attrName>style.visibility</p:attrName>
                                        </p:attrNameLst>
                                      </p:cBhvr>
                                      <p:to>
                                        <p:strVal val="visible"/>
                                      </p:to>
                                    </p:set>
                                    <p:anim calcmode="lin" valueType="num">
                                      <p:cBhvr additive="base">
                                        <p:cTn id="19" dur="500" fill="hold"/>
                                        <p:tgtEl>
                                          <p:spTgt spid="21606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60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6066">
                                            <p:txEl>
                                              <p:pRg st="3" end="3"/>
                                            </p:txEl>
                                          </p:spTgt>
                                        </p:tgtEl>
                                        <p:attrNameLst>
                                          <p:attrName>style.visibility</p:attrName>
                                        </p:attrNameLst>
                                      </p:cBhvr>
                                      <p:to>
                                        <p:strVal val="visible"/>
                                      </p:to>
                                    </p:set>
                                    <p:anim calcmode="lin" valueType="num">
                                      <p:cBhvr additive="base">
                                        <p:cTn id="25" dur="500" fill="hold"/>
                                        <p:tgtEl>
                                          <p:spTgt spid="21606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60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6066">
                                            <p:txEl>
                                              <p:pRg st="4" end="4"/>
                                            </p:txEl>
                                          </p:spTgt>
                                        </p:tgtEl>
                                        <p:attrNameLst>
                                          <p:attrName>style.visibility</p:attrName>
                                        </p:attrNameLst>
                                      </p:cBhvr>
                                      <p:to>
                                        <p:strVal val="visible"/>
                                      </p:to>
                                    </p:set>
                                    <p:anim calcmode="lin" valueType="num">
                                      <p:cBhvr additive="base">
                                        <p:cTn id="31" dur="500" fill="hold"/>
                                        <p:tgtEl>
                                          <p:spTgt spid="21606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160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6066">
                                            <p:txEl>
                                              <p:pRg st="5" end="5"/>
                                            </p:txEl>
                                          </p:spTgt>
                                        </p:tgtEl>
                                        <p:attrNameLst>
                                          <p:attrName>style.visibility</p:attrName>
                                        </p:attrNameLst>
                                      </p:cBhvr>
                                      <p:to>
                                        <p:strVal val="visible"/>
                                      </p:to>
                                    </p:set>
                                    <p:anim calcmode="lin" valueType="num">
                                      <p:cBhvr additive="base">
                                        <p:cTn id="37" dur="500" fill="hold"/>
                                        <p:tgtEl>
                                          <p:spTgt spid="21606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160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6066">
                                            <p:txEl>
                                              <p:pRg st="6" end="6"/>
                                            </p:txEl>
                                          </p:spTgt>
                                        </p:tgtEl>
                                        <p:attrNameLst>
                                          <p:attrName>style.visibility</p:attrName>
                                        </p:attrNameLst>
                                      </p:cBhvr>
                                      <p:to>
                                        <p:strVal val="visible"/>
                                      </p:to>
                                    </p:set>
                                    <p:anim calcmode="lin" valueType="num">
                                      <p:cBhvr additive="base">
                                        <p:cTn id="43" dur="500" fill="hold"/>
                                        <p:tgtEl>
                                          <p:spTgt spid="21606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1606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16067"/>
                                        </p:tgtEl>
                                        <p:attrNameLst>
                                          <p:attrName>style.visibility</p:attrName>
                                        </p:attrNameLst>
                                      </p:cBhvr>
                                      <p:to>
                                        <p:strVal val="visible"/>
                                      </p:to>
                                    </p:set>
                                    <p:anim calcmode="lin" valueType="num">
                                      <p:cBhvr additive="base">
                                        <p:cTn id="49" dur="500" fill="hold"/>
                                        <p:tgtEl>
                                          <p:spTgt spid="216067"/>
                                        </p:tgtEl>
                                        <p:attrNameLst>
                                          <p:attrName>ppt_x</p:attrName>
                                        </p:attrNameLst>
                                      </p:cBhvr>
                                      <p:tavLst>
                                        <p:tav tm="0">
                                          <p:val>
                                            <p:strVal val="#ppt_x"/>
                                          </p:val>
                                        </p:tav>
                                        <p:tav tm="100000">
                                          <p:val>
                                            <p:strVal val="#ppt_x"/>
                                          </p:val>
                                        </p:tav>
                                      </p:tavLst>
                                    </p:anim>
                                    <p:anim calcmode="lin" valueType="num">
                                      <p:cBhvr additive="base">
                                        <p:cTn id="50" dur="500" fill="hold"/>
                                        <p:tgtEl>
                                          <p:spTgt spid="21606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16068"/>
                                        </p:tgtEl>
                                        <p:attrNameLst>
                                          <p:attrName>style.visibility</p:attrName>
                                        </p:attrNameLst>
                                      </p:cBhvr>
                                      <p:to>
                                        <p:strVal val="visible"/>
                                      </p:to>
                                    </p:set>
                                    <p:anim calcmode="lin" valueType="num">
                                      <p:cBhvr additive="base">
                                        <p:cTn id="55" dur="500" fill="hold"/>
                                        <p:tgtEl>
                                          <p:spTgt spid="216068"/>
                                        </p:tgtEl>
                                        <p:attrNameLst>
                                          <p:attrName>ppt_x</p:attrName>
                                        </p:attrNameLst>
                                      </p:cBhvr>
                                      <p:tavLst>
                                        <p:tav tm="0">
                                          <p:val>
                                            <p:strVal val="#ppt_x"/>
                                          </p:val>
                                        </p:tav>
                                        <p:tav tm="100000">
                                          <p:val>
                                            <p:strVal val="#ppt_x"/>
                                          </p:val>
                                        </p:tav>
                                      </p:tavLst>
                                    </p:anim>
                                    <p:anim calcmode="lin" valueType="num">
                                      <p:cBhvr additive="base">
                                        <p:cTn id="56" dur="500" fill="hold"/>
                                        <p:tgtEl>
                                          <p:spTgt spid="21606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16069"/>
                                        </p:tgtEl>
                                        <p:attrNameLst>
                                          <p:attrName>style.visibility</p:attrName>
                                        </p:attrNameLst>
                                      </p:cBhvr>
                                      <p:to>
                                        <p:strVal val="visible"/>
                                      </p:to>
                                    </p:set>
                                    <p:anim calcmode="lin" valueType="num">
                                      <p:cBhvr additive="base">
                                        <p:cTn id="61" dur="500" fill="hold"/>
                                        <p:tgtEl>
                                          <p:spTgt spid="216069"/>
                                        </p:tgtEl>
                                        <p:attrNameLst>
                                          <p:attrName>ppt_x</p:attrName>
                                        </p:attrNameLst>
                                      </p:cBhvr>
                                      <p:tavLst>
                                        <p:tav tm="0">
                                          <p:val>
                                            <p:strVal val="#ppt_x"/>
                                          </p:val>
                                        </p:tav>
                                        <p:tav tm="100000">
                                          <p:val>
                                            <p:strVal val="#ppt_x"/>
                                          </p:val>
                                        </p:tav>
                                      </p:tavLst>
                                    </p:anim>
                                    <p:anim calcmode="lin" valueType="num">
                                      <p:cBhvr additive="base">
                                        <p:cTn id="62" dur="500" fill="hold"/>
                                        <p:tgtEl>
                                          <p:spTgt spid="21606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16070"/>
                                        </p:tgtEl>
                                        <p:attrNameLst>
                                          <p:attrName>style.visibility</p:attrName>
                                        </p:attrNameLst>
                                      </p:cBhvr>
                                      <p:to>
                                        <p:strVal val="visible"/>
                                      </p:to>
                                    </p:set>
                                    <p:anim calcmode="lin" valueType="num">
                                      <p:cBhvr additive="base">
                                        <p:cTn id="67" dur="500" fill="hold"/>
                                        <p:tgtEl>
                                          <p:spTgt spid="216070"/>
                                        </p:tgtEl>
                                        <p:attrNameLst>
                                          <p:attrName>ppt_x</p:attrName>
                                        </p:attrNameLst>
                                      </p:cBhvr>
                                      <p:tavLst>
                                        <p:tav tm="0">
                                          <p:val>
                                            <p:strVal val="#ppt_x"/>
                                          </p:val>
                                        </p:tav>
                                        <p:tav tm="100000">
                                          <p:val>
                                            <p:strVal val="#ppt_x"/>
                                          </p:val>
                                        </p:tav>
                                      </p:tavLst>
                                    </p:anim>
                                    <p:anim calcmode="lin" valueType="num">
                                      <p:cBhvr additive="base">
                                        <p:cTn id="68" dur="500" fill="hold"/>
                                        <p:tgtEl>
                                          <p:spTgt spid="21607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16071"/>
                                        </p:tgtEl>
                                        <p:attrNameLst>
                                          <p:attrName>style.visibility</p:attrName>
                                        </p:attrNameLst>
                                      </p:cBhvr>
                                      <p:to>
                                        <p:strVal val="visible"/>
                                      </p:to>
                                    </p:set>
                                    <p:anim calcmode="lin" valueType="num">
                                      <p:cBhvr additive="base">
                                        <p:cTn id="73" dur="500" fill="hold"/>
                                        <p:tgtEl>
                                          <p:spTgt spid="216071"/>
                                        </p:tgtEl>
                                        <p:attrNameLst>
                                          <p:attrName>ppt_x</p:attrName>
                                        </p:attrNameLst>
                                      </p:cBhvr>
                                      <p:tavLst>
                                        <p:tav tm="0">
                                          <p:val>
                                            <p:strVal val="#ppt_x"/>
                                          </p:val>
                                        </p:tav>
                                        <p:tav tm="100000">
                                          <p:val>
                                            <p:strVal val="#ppt_x"/>
                                          </p:val>
                                        </p:tav>
                                      </p:tavLst>
                                    </p:anim>
                                    <p:anim calcmode="lin" valueType="num">
                                      <p:cBhvr additive="base">
                                        <p:cTn id="74" dur="500" fill="hold"/>
                                        <p:tgtEl>
                                          <p:spTgt spid="21607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16072"/>
                                        </p:tgtEl>
                                        <p:attrNameLst>
                                          <p:attrName>style.visibility</p:attrName>
                                        </p:attrNameLst>
                                      </p:cBhvr>
                                      <p:to>
                                        <p:strVal val="visible"/>
                                      </p:to>
                                    </p:set>
                                    <p:anim calcmode="lin" valueType="num">
                                      <p:cBhvr additive="base">
                                        <p:cTn id="79" dur="500" fill="hold"/>
                                        <p:tgtEl>
                                          <p:spTgt spid="216072"/>
                                        </p:tgtEl>
                                        <p:attrNameLst>
                                          <p:attrName>ppt_x</p:attrName>
                                        </p:attrNameLst>
                                      </p:cBhvr>
                                      <p:tavLst>
                                        <p:tav tm="0">
                                          <p:val>
                                            <p:strVal val="#ppt_x"/>
                                          </p:val>
                                        </p:tav>
                                        <p:tav tm="100000">
                                          <p:val>
                                            <p:strVal val="#ppt_x"/>
                                          </p:val>
                                        </p:tav>
                                      </p:tavLst>
                                    </p:anim>
                                    <p:anim calcmode="lin" valueType="num">
                                      <p:cBhvr additive="base">
                                        <p:cTn id="80" dur="500" fill="hold"/>
                                        <p:tgtEl>
                                          <p:spTgt spid="216072"/>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16073"/>
                                        </p:tgtEl>
                                        <p:attrNameLst>
                                          <p:attrName>style.visibility</p:attrName>
                                        </p:attrNameLst>
                                      </p:cBhvr>
                                      <p:to>
                                        <p:strVal val="visible"/>
                                      </p:to>
                                    </p:set>
                                    <p:anim calcmode="lin" valueType="num">
                                      <p:cBhvr additive="base">
                                        <p:cTn id="85" dur="500" fill="hold"/>
                                        <p:tgtEl>
                                          <p:spTgt spid="216073"/>
                                        </p:tgtEl>
                                        <p:attrNameLst>
                                          <p:attrName>ppt_x</p:attrName>
                                        </p:attrNameLst>
                                      </p:cBhvr>
                                      <p:tavLst>
                                        <p:tav tm="0">
                                          <p:val>
                                            <p:strVal val="#ppt_x"/>
                                          </p:val>
                                        </p:tav>
                                        <p:tav tm="100000">
                                          <p:val>
                                            <p:strVal val="#ppt_x"/>
                                          </p:val>
                                        </p:tav>
                                      </p:tavLst>
                                    </p:anim>
                                    <p:anim calcmode="lin" valueType="num">
                                      <p:cBhvr additive="base">
                                        <p:cTn id="86" dur="500" fill="hold"/>
                                        <p:tgtEl>
                                          <p:spTgt spid="216073"/>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16074"/>
                                        </p:tgtEl>
                                        <p:attrNameLst>
                                          <p:attrName>style.visibility</p:attrName>
                                        </p:attrNameLst>
                                      </p:cBhvr>
                                      <p:to>
                                        <p:strVal val="visible"/>
                                      </p:to>
                                    </p:set>
                                    <p:anim calcmode="lin" valueType="num">
                                      <p:cBhvr additive="base">
                                        <p:cTn id="91" dur="500" fill="hold"/>
                                        <p:tgtEl>
                                          <p:spTgt spid="216074"/>
                                        </p:tgtEl>
                                        <p:attrNameLst>
                                          <p:attrName>ppt_x</p:attrName>
                                        </p:attrNameLst>
                                      </p:cBhvr>
                                      <p:tavLst>
                                        <p:tav tm="0">
                                          <p:val>
                                            <p:strVal val="#ppt_x"/>
                                          </p:val>
                                        </p:tav>
                                        <p:tav tm="100000">
                                          <p:val>
                                            <p:strVal val="#ppt_x"/>
                                          </p:val>
                                        </p:tav>
                                      </p:tavLst>
                                    </p:anim>
                                    <p:anim calcmode="lin" valueType="num">
                                      <p:cBhvr additive="base">
                                        <p:cTn id="92" dur="500" fill="hold"/>
                                        <p:tgtEl>
                                          <p:spTgt spid="216074"/>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16075"/>
                                        </p:tgtEl>
                                        <p:attrNameLst>
                                          <p:attrName>style.visibility</p:attrName>
                                        </p:attrNameLst>
                                      </p:cBhvr>
                                      <p:to>
                                        <p:strVal val="visible"/>
                                      </p:to>
                                    </p:set>
                                    <p:anim calcmode="lin" valueType="num">
                                      <p:cBhvr additive="base">
                                        <p:cTn id="97" dur="500" fill="hold"/>
                                        <p:tgtEl>
                                          <p:spTgt spid="216075"/>
                                        </p:tgtEl>
                                        <p:attrNameLst>
                                          <p:attrName>ppt_x</p:attrName>
                                        </p:attrNameLst>
                                      </p:cBhvr>
                                      <p:tavLst>
                                        <p:tav tm="0">
                                          <p:val>
                                            <p:strVal val="#ppt_x"/>
                                          </p:val>
                                        </p:tav>
                                        <p:tav tm="100000">
                                          <p:val>
                                            <p:strVal val="#ppt_x"/>
                                          </p:val>
                                        </p:tav>
                                      </p:tavLst>
                                    </p:anim>
                                    <p:anim calcmode="lin" valueType="num">
                                      <p:cBhvr additive="base">
                                        <p:cTn id="98" dur="500" fill="hold"/>
                                        <p:tgtEl>
                                          <p:spTgt spid="2160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6" grpId="0" autoUpdateAnimBg="0" build="p"/>
      <p:bldP spid="216067" grpId="0" autoUpdateAnimBg="0"/>
      <p:bldP spid="216068" grpId="0" autoUpdateAnimBg="0"/>
      <p:bldP spid="216069" grpId="0" autoUpdateAnimBg="0"/>
      <p:bldP spid="216070" grpId="0" autoUpdateAnimBg="0"/>
      <p:bldP spid="216071" grpId="0" autoUpdateAnimBg="0"/>
      <p:bldP spid="216072" grpId="0" autoUpdateAnimBg="0"/>
      <p:bldP spid="216073" grpId="0" autoUpdateAnimBg="0"/>
      <p:bldP spid="216074" grpId="0" autoUpdateAnimBg="0"/>
      <p:bldP spid="21607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body" idx="1"/>
          </p:nvPr>
        </p:nvSpPr>
        <p:spPr>
          <a:xfrm>
            <a:off x="0" y="404813"/>
            <a:ext cx="9144000" cy="5549900"/>
          </a:xfrm>
        </p:spPr>
        <p:txBody>
          <a:bodyPr>
            <a:noAutofit/>
          </a:bodyPr>
          <a:lstStyle/>
          <a:p>
            <a:pPr>
              <a:lnSpc>
                <a:spcPct val="110000"/>
              </a:lnSpc>
            </a:pPr>
            <a:r>
              <a:rPr lang="en-US" altLang="zh-CN" b="1" dirty="0"/>
              <a:t>11. </a:t>
            </a:r>
            <a:r>
              <a:rPr lang="zh-CN" altLang="en-US" b="1" dirty="0"/>
              <a:t>走向前；朝</a:t>
            </a:r>
            <a:r>
              <a:rPr lang="en-US" altLang="zh-CN" b="1" dirty="0"/>
              <a:t>…</a:t>
            </a:r>
            <a:r>
              <a:rPr lang="zh-CN" altLang="en-US" b="1" dirty="0"/>
              <a:t>走去</a:t>
            </a:r>
            <a:r>
              <a:rPr lang="en-US" altLang="zh-CN" b="1" dirty="0"/>
              <a:t>.</a:t>
            </a:r>
            <a:endParaRPr lang="en-US" altLang="zh-CN" b="1" dirty="0"/>
          </a:p>
          <a:p>
            <a:pPr>
              <a:lnSpc>
                <a:spcPct val="110000"/>
              </a:lnSpc>
            </a:pPr>
            <a:r>
              <a:rPr lang="en-US" altLang="zh-CN" b="1" dirty="0"/>
              <a:t>walk _____  _______ </a:t>
            </a:r>
            <a:endParaRPr lang="en-US" altLang="zh-CN" b="1" dirty="0"/>
          </a:p>
          <a:p>
            <a:pPr>
              <a:lnSpc>
                <a:spcPct val="110000"/>
              </a:lnSpc>
            </a:pPr>
            <a:r>
              <a:rPr lang="en-US" altLang="zh-CN" b="1" dirty="0"/>
              <a:t>12. </a:t>
            </a:r>
            <a:r>
              <a:rPr lang="zh-CN" altLang="en-US" b="1" dirty="0"/>
              <a:t>什么；请再说一遍；抱歉；对不起</a:t>
            </a:r>
            <a:r>
              <a:rPr lang="en-US" altLang="zh-CN" b="1" dirty="0"/>
              <a:t>_______ me  </a:t>
            </a:r>
            <a:endParaRPr lang="en-US" altLang="zh-CN" b="1" dirty="0"/>
          </a:p>
          <a:p>
            <a:pPr>
              <a:lnSpc>
                <a:spcPct val="110000"/>
              </a:lnSpc>
            </a:pPr>
            <a:r>
              <a:rPr lang="en-US" altLang="zh-CN" b="1" dirty="0"/>
              <a:t>13.</a:t>
            </a:r>
            <a:r>
              <a:rPr lang="zh-CN" altLang="en-US" b="1" dirty="0"/>
              <a:t>沿着这条街往东走</a:t>
            </a:r>
            <a:endParaRPr lang="zh-CN" altLang="en-US" b="1" dirty="0"/>
          </a:p>
          <a:p>
            <a:pPr>
              <a:lnSpc>
                <a:spcPct val="110000"/>
              </a:lnSpc>
            </a:pPr>
            <a:r>
              <a:rPr lang="en-US" altLang="zh-CN" b="1" dirty="0"/>
              <a:t>go_______  _________this street</a:t>
            </a:r>
            <a:endParaRPr lang="en-US" altLang="zh-CN" b="1" dirty="0"/>
          </a:p>
          <a:p>
            <a:pPr>
              <a:lnSpc>
                <a:spcPct val="110000"/>
              </a:lnSpc>
            </a:pPr>
            <a:r>
              <a:rPr lang="en-US" altLang="zh-CN" b="1" dirty="0"/>
              <a:t>14.</a:t>
            </a:r>
            <a:r>
              <a:rPr lang="zh-CN" altLang="en-US" b="1" dirty="0"/>
              <a:t>基于文化知识</a:t>
            </a:r>
            <a:endParaRPr lang="zh-CN" altLang="en-US" b="1" dirty="0"/>
          </a:p>
          <a:p>
            <a:pPr>
              <a:lnSpc>
                <a:spcPct val="110000"/>
              </a:lnSpc>
            </a:pPr>
            <a:r>
              <a:rPr lang="en-US" altLang="zh-CN" b="1" dirty="0"/>
              <a:t>_______  _______cultural knowledge   </a:t>
            </a:r>
            <a:endParaRPr lang="en-US" altLang="zh-CN" b="1" dirty="0"/>
          </a:p>
          <a:p>
            <a:pPr>
              <a:lnSpc>
                <a:spcPct val="110000"/>
              </a:lnSpc>
            </a:pPr>
            <a:r>
              <a:rPr lang="en-US" altLang="zh-CN" b="1" dirty="0"/>
              <a:t>15.</a:t>
            </a:r>
            <a:r>
              <a:rPr lang="zh-CN" altLang="en-US" b="1" dirty="0"/>
              <a:t>如何礼貌地寻求帮助</a:t>
            </a:r>
            <a:endParaRPr lang="zh-CN" altLang="en-US" b="1" dirty="0"/>
          </a:p>
          <a:p>
            <a:pPr>
              <a:lnSpc>
                <a:spcPct val="110000"/>
              </a:lnSpc>
            </a:pPr>
            <a:r>
              <a:rPr lang="en-US" altLang="zh-CN" b="1" dirty="0"/>
              <a:t>how to_______ _____help_________</a:t>
            </a:r>
            <a:endParaRPr lang="en-US" altLang="zh-CN" b="1" dirty="0"/>
          </a:p>
          <a:p>
            <a:pPr>
              <a:lnSpc>
                <a:spcPct val="110000"/>
              </a:lnSpc>
            </a:pPr>
            <a:endParaRPr lang="en-US" altLang="zh-CN" b="1" dirty="0"/>
          </a:p>
        </p:txBody>
      </p:sp>
      <p:sp>
        <p:nvSpPr>
          <p:cNvPr id="217091" name="Text Box 3"/>
          <p:cNvSpPr txBox="1">
            <a:spLocks noChangeArrowheads="1"/>
          </p:cNvSpPr>
          <p:nvPr/>
        </p:nvSpPr>
        <p:spPr bwMode="auto">
          <a:xfrm>
            <a:off x="1475581" y="981074"/>
            <a:ext cx="15128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up</a:t>
            </a:r>
            <a:endParaRPr lang="en-US" altLang="zh-CN" sz="4000" b="1" dirty="0">
              <a:solidFill>
                <a:schemeClr val="hlink"/>
              </a:solidFill>
            </a:endParaRPr>
          </a:p>
        </p:txBody>
      </p:sp>
      <p:sp>
        <p:nvSpPr>
          <p:cNvPr id="217092" name="Text Box 4"/>
          <p:cNvSpPr txBox="1">
            <a:spLocks noChangeArrowheads="1"/>
          </p:cNvSpPr>
          <p:nvPr/>
        </p:nvSpPr>
        <p:spPr bwMode="auto">
          <a:xfrm>
            <a:off x="3419475" y="981075"/>
            <a:ext cx="15128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a:solidFill>
                  <a:schemeClr val="hlink"/>
                </a:solidFill>
              </a:rPr>
              <a:t>to</a:t>
            </a:r>
            <a:endParaRPr lang="en-US" altLang="zh-CN" sz="4000" b="1">
              <a:solidFill>
                <a:schemeClr val="hlink"/>
              </a:solidFill>
            </a:endParaRPr>
          </a:p>
        </p:txBody>
      </p:sp>
      <p:sp>
        <p:nvSpPr>
          <p:cNvPr id="217093" name="Text Box 5"/>
          <p:cNvSpPr txBox="1">
            <a:spLocks noChangeArrowheads="1"/>
          </p:cNvSpPr>
          <p:nvPr/>
        </p:nvSpPr>
        <p:spPr bwMode="auto">
          <a:xfrm>
            <a:off x="250825" y="2132856"/>
            <a:ext cx="22685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Excuse </a:t>
            </a:r>
            <a:endParaRPr lang="en-US" altLang="zh-CN" sz="4000" b="1" dirty="0">
              <a:solidFill>
                <a:schemeClr val="hlink"/>
              </a:solidFill>
            </a:endParaRPr>
          </a:p>
        </p:txBody>
      </p:sp>
      <p:sp>
        <p:nvSpPr>
          <p:cNvPr id="217094" name="Text Box 6"/>
          <p:cNvSpPr txBox="1">
            <a:spLocks noChangeArrowheads="1"/>
          </p:cNvSpPr>
          <p:nvPr/>
        </p:nvSpPr>
        <p:spPr bwMode="auto">
          <a:xfrm>
            <a:off x="971600" y="3356992"/>
            <a:ext cx="38163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to the east on</a:t>
            </a:r>
            <a:endParaRPr lang="en-US" altLang="zh-CN" sz="4000" b="1" dirty="0">
              <a:solidFill>
                <a:schemeClr val="hlink"/>
              </a:solidFill>
            </a:endParaRPr>
          </a:p>
        </p:txBody>
      </p:sp>
      <p:sp>
        <p:nvSpPr>
          <p:cNvPr id="217095" name="Text Box 7"/>
          <p:cNvSpPr txBox="1">
            <a:spLocks noChangeArrowheads="1"/>
          </p:cNvSpPr>
          <p:nvPr/>
        </p:nvSpPr>
        <p:spPr bwMode="auto">
          <a:xfrm>
            <a:off x="539750" y="4581128"/>
            <a:ext cx="33845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According to</a:t>
            </a:r>
            <a:endParaRPr lang="en-US" altLang="zh-CN" sz="4000" b="1" dirty="0">
              <a:solidFill>
                <a:schemeClr val="hlink"/>
              </a:solidFill>
            </a:endParaRPr>
          </a:p>
        </p:txBody>
      </p:sp>
      <p:sp>
        <p:nvSpPr>
          <p:cNvPr id="217096" name="Text Box 8"/>
          <p:cNvSpPr txBox="1">
            <a:spLocks noChangeArrowheads="1"/>
          </p:cNvSpPr>
          <p:nvPr/>
        </p:nvSpPr>
        <p:spPr bwMode="auto">
          <a:xfrm>
            <a:off x="1878901" y="5840898"/>
            <a:ext cx="67325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 typeface="Arial" panose="020B0604020202020204" pitchFamily="34" charset="0"/>
              <a:buNone/>
            </a:pPr>
            <a:r>
              <a:rPr lang="en-US" altLang="zh-CN" sz="4000" b="1" dirty="0">
                <a:solidFill>
                  <a:schemeClr val="hlink"/>
                </a:solidFill>
              </a:rPr>
              <a:t>ask    for             politely</a:t>
            </a:r>
            <a:endParaRPr lang="en-US" altLang="zh-CN" sz="4000" b="1" dirty="0">
              <a:solidFill>
                <a:schemeClr val="hlink"/>
              </a:solidFill>
            </a:endParaRPr>
          </a:p>
        </p:txBody>
      </p:sp>
      <p:pic>
        <p:nvPicPr>
          <p:cNvPr id="6" name="图片 5" descr="图层1"/>
          <p:cNvPicPr>
            <a:picLocks noChangeAspect="1"/>
          </p:cNvPicPr>
          <p:nvPr/>
        </p:nvPicPr>
        <p:blipFill>
          <a:blip r:embed="rId1"/>
          <a:stretch>
            <a:fillRect/>
          </a:stretch>
        </p:blipFill>
        <p:spPr>
          <a:xfrm>
            <a:off x="100965" y="6461125"/>
            <a:ext cx="1343660" cy="3505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7091"/>
                                        </p:tgtEl>
                                        <p:attrNameLst>
                                          <p:attrName>style.visibility</p:attrName>
                                        </p:attrNameLst>
                                      </p:cBhvr>
                                      <p:to>
                                        <p:strVal val="visible"/>
                                      </p:to>
                                    </p:set>
                                    <p:anim calcmode="lin" valueType="num">
                                      <p:cBhvr additive="base">
                                        <p:cTn id="7" dur="500" fill="hold"/>
                                        <p:tgtEl>
                                          <p:spTgt spid="217091"/>
                                        </p:tgtEl>
                                        <p:attrNameLst>
                                          <p:attrName>ppt_x</p:attrName>
                                        </p:attrNameLst>
                                      </p:cBhvr>
                                      <p:tavLst>
                                        <p:tav tm="0">
                                          <p:val>
                                            <p:strVal val="#ppt_x"/>
                                          </p:val>
                                        </p:tav>
                                        <p:tav tm="100000">
                                          <p:val>
                                            <p:strVal val="#ppt_x"/>
                                          </p:val>
                                        </p:tav>
                                      </p:tavLst>
                                    </p:anim>
                                    <p:anim calcmode="lin" valueType="num">
                                      <p:cBhvr additive="base">
                                        <p:cTn id="8" dur="500" fill="hold"/>
                                        <p:tgtEl>
                                          <p:spTgt spid="21709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7092"/>
                                        </p:tgtEl>
                                        <p:attrNameLst>
                                          <p:attrName>style.visibility</p:attrName>
                                        </p:attrNameLst>
                                      </p:cBhvr>
                                      <p:to>
                                        <p:strVal val="visible"/>
                                      </p:to>
                                    </p:set>
                                    <p:anim calcmode="lin" valueType="num">
                                      <p:cBhvr additive="base">
                                        <p:cTn id="13" dur="500" fill="hold"/>
                                        <p:tgtEl>
                                          <p:spTgt spid="217092"/>
                                        </p:tgtEl>
                                        <p:attrNameLst>
                                          <p:attrName>ppt_x</p:attrName>
                                        </p:attrNameLst>
                                      </p:cBhvr>
                                      <p:tavLst>
                                        <p:tav tm="0">
                                          <p:val>
                                            <p:strVal val="#ppt_x"/>
                                          </p:val>
                                        </p:tav>
                                        <p:tav tm="100000">
                                          <p:val>
                                            <p:strVal val="#ppt_x"/>
                                          </p:val>
                                        </p:tav>
                                      </p:tavLst>
                                    </p:anim>
                                    <p:anim calcmode="lin" valueType="num">
                                      <p:cBhvr additive="base">
                                        <p:cTn id="14" dur="500" fill="hold"/>
                                        <p:tgtEl>
                                          <p:spTgt spid="21709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7093"/>
                                        </p:tgtEl>
                                        <p:attrNameLst>
                                          <p:attrName>style.visibility</p:attrName>
                                        </p:attrNameLst>
                                      </p:cBhvr>
                                      <p:to>
                                        <p:strVal val="visible"/>
                                      </p:to>
                                    </p:set>
                                    <p:anim calcmode="lin" valueType="num">
                                      <p:cBhvr additive="base">
                                        <p:cTn id="19" dur="500" fill="hold"/>
                                        <p:tgtEl>
                                          <p:spTgt spid="217093"/>
                                        </p:tgtEl>
                                        <p:attrNameLst>
                                          <p:attrName>ppt_x</p:attrName>
                                        </p:attrNameLst>
                                      </p:cBhvr>
                                      <p:tavLst>
                                        <p:tav tm="0">
                                          <p:val>
                                            <p:strVal val="#ppt_x"/>
                                          </p:val>
                                        </p:tav>
                                        <p:tav tm="100000">
                                          <p:val>
                                            <p:strVal val="#ppt_x"/>
                                          </p:val>
                                        </p:tav>
                                      </p:tavLst>
                                    </p:anim>
                                    <p:anim calcmode="lin" valueType="num">
                                      <p:cBhvr additive="base">
                                        <p:cTn id="20" dur="500" fill="hold"/>
                                        <p:tgtEl>
                                          <p:spTgt spid="21709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7094"/>
                                        </p:tgtEl>
                                        <p:attrNameLst>
                                          <p:attrName>style.visibility</p:attrName>
                                        </p:attrNameLst>
                                      </p:cBhvr>
                                      <p:to>
                                        <p:strVal val="visible"/>
                                      </p:to>
                                    </p:set>
                                    <p:anim calcmode="lin" valueType="num">
                                      <p:cBhvr additive="base">
                                        <p:cTn id="25" dur="500" fill="hold"/>
                                        <p:tgtEl>
                                          <p:spTgt spid="217094"/>
                                        </p:tgtEl>
                                        <p:attrNameLst>
                                          <p:attrName>ppt_x</p:attrName>
                                        </p:attrNameLst>
                                      </p:cBhvr>
                                      <p:tavLst>
                                        <p:tav tm="0">
                                          <p:val>
                                            <p:strVal val="#ppt_x"/>
                                          </p:val>
                                        </p:tav>
                                        <p:tav tm="100000">
                                          <p:val>
                                            <p:strVal val="#ppt_x"/>
                                          </p:val>
                                        </p:tav>
                                      </p:tavLst>
                                    </p:anim>
                                    <p:anim calcmode="lin" valueType="num">
                                      <p:cBhvr additive="base">
                                        <p:cTn id="26" dur="500" fill="hold"/>
                                        <p:tgtEl>
                                          <p:spTgt spid="21709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7095"/>
                                        </p:tgtEl>
                                        <p:attrNameLst>
                                          <p:attrName>style.visibility</p:attrName>
                                        </p:attrNameLst>
                                      </p:cBhvr>
                                      <p:to>
                                        <p:strVal val="visible"/>
                                      </p:to>
                                    </p:set>
                                    <p:anim calcmode="lin" valueType="num">
                                      <p:cBhvr additive="base">
                                        <p:cTn id="31" dur="500" fill="hold"/>
                                        <p:tgtEl>
                                          <p:spTgt spid="217095"/>
                                        </p:tgtEl>
                                        <p:attrNameLst>
                                          <p:attrName>ppt_x</p:attrName>
                                        </p:attrNameLst>
                                      </p:cBhvr>
                                      <p:tavLst>
                                        <p:tav tm="0">
                                          <p:val>
                                            <p:strVal val="#ppt_x"/>
                                          </p:val>
                                        </p:tav>
                                        <p:tav tm="100000">
                                          <p:val>
                                            <p:strVal val="#ppt_x"/>
                                          </p:val>
                                        </p:tav>
                                      </p:tavLst>
                                    </p:anim>
                                    <p:anim calcmode="lin" valueType="num">
                                      <p:cBhvr additive="base">
                                        <p:cTn id="32" dur="500" fill="hold"/>
                                        <p:tgtEl>
                                          <p:spTgt spid="21709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7096"/>
                                        </p:tgtEl>
                                        <p:attrNameLst>
                                          <p:attrName>style.visibility</p:attrName>
                                        </p:attrNameLst>
                                      </p:cBhvr>
                                      <p:to>
                                        <p:strVal val="visible"/>
                                      </p:to>
                                    </p:set>
                                    <p:anim calcmode="lin" valueType="num">
                                      <p:cBhvr additive="base">
                                        <p:cTn id="37" dur="500" fill="hold"/>
                                        <p:tgtEl>
                                          <p:spTgt spid="217096"/>
                                        </p:tgtEl>
                                        <p:attrNameLst>
                                          <p:attrName>ppt_x</p:attrName>
                                        </p:attrNameLst>
                                      </p:cBhvr>
                                      <p:tavLst>
                                        <p:tav tm="0">
                                          <p:val>
                                            <p:strVal val="#ppt_x"/>
                                          </p:val>
                                        </p:tav>
                                        <p:tav tm="100000">
                                          <p:val>
                                            <p:strVal val="#ppt_x"/>
                                          </p:val>
                                        </p:tav>
                                      </p:tavLst>
                                    </p:anim>
                                    <p:anim calcmode="lin" valueType="num">
                                      <p:cBhvr additive="base">
                                        <p:cTn id="38" dur="500" fill="hold"/>
                                        <p:tgtEl>
                                          <p:spTgt spid="2170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1" grpId="0" autoUpdateAnimBg="0"/>
      <p:bldP spid="217092" grpId="0" autoUpdateAnimBg="0"/>
      <p:bldP spid="217093" grpId="0" autoUpdateAnimBg="0"/>
      <p:bldP spid="217094" grpId="0" autoUpdateAnimBg="0"/>
      <p:bldP spid="217095" grpId="0" autoUpdateAnimBg="0"/>
      <p:bldP spid="217096" grpId="0" autoUpdateAnimBg="0"/>
    </p:bldLst>
  </p:timing>
</p:sld>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5833</Words>
  <Application>WPS 演示</Application>
  <PresentationFormat>全屏显示(4:3)</PresentationFormat>
  <Paragraphs>303</Paragraphs>
  <Slides>19</Slides>
  <Notes>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19</vt:i4>
      </vt:variant>
    </vt:vector>
  </HeadingPairs>
  <TitlesOfParts>
    <vt:vector size="30" baseType="lpstr">
      <vt:lpstr>Arial</vt:lpstr>
      <vt:lpstr>宋体</vt:lpstr>
      <vt:lpstr>Wingdings</vt:lpstr>
      <vt:lpstr>Arial</vt:lpstr>
      <vt:lpstr>Arno Pro Smbd</vt:lpstr>
      <vt:lpstr>Segoe Print</vt:lpstr>
      <vt:lpstr>微软雅黑</vt:lpstr>
      <vt:lpstr>Times New Roman</vt:lpstr>
      <vt:lpstr>Calibri</vt:lpstr>
      <vt:lpstr>Arial Unicode MS</vt:lpstr>
      <vt:lpstr>第一PPT模板网-WWW.1PPT.COM​</vt:lpstr>
      <vt:lpstr>PowerPoint 演示文稿</vt:lpstr>
      <vt:lpstr>PowerPoint 演示文稿</vt:lpstr>
      <vt:lpstr>PowerPoint 演示文稿</vt:lpstr>
      <vt:lpstr>PowerPoint 演示文稿</vt:lpstr>
      <vt:lpstr>PowerPoint 演示文稿</vt:lpstr>
      <vt:lpstr>短语复习</vt:lpstr>
      <vt:lpstr>PowerPoint 演示文稿</vt:lpstr>
      <vt:lpstr>PowerPoint 演示文稿</vt:lpstr>
      <vt:lpstr>PowerPoint 演示文稿</vt:lpstr>
      <vt:lpstr>PowerPoint 演示文稿</vt:lpstr>
      <vt:lpstr>完成句子： </vt:lpstr>
      <vt:lpstr>PowerPoint 演示文稿</vt:lpstr>
      <vt:lpstr>PowerPoint 演示文稿</vt:lpstr>
      <vt:lpstr>PowerPoint 演示文稿</vt:lpstr>
      <vt:lpstr>PowerPoint 演示文稿</vt:lpstr>
      <vt:lpstr>将下列简单句合并为复合句 </vt:lpstr>
      <vt:lpstr>PowerPoint 演示文稿</vt:lpstr>
      <vt:lpstr>PowerPoint 演示文稿</vt:lpstr>
      <vt:lpstr>PowerPoint 演示文稿</vt:lpstr>
    </vt:vector>
  </TitlesOfParts>
  <Company>Lenovo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第一PPT模板网-WWW.1PPT.COM</dc:title>
  <dc:creator>第一PPT模板网-WWW.1PPT.COM</dc:creator>
  <cp:keywords>第一PPT模板网-WWW.1PPT.COM</cp:keywords>
  <dc:subject>第一PPT模板网-WWW.1PPT.COM</dc:subject>
  <cp:lastModifiedBy>清菡</cp:lastModifiedBy>
  <cp:revision>4</cp:revision>
  <dcterms:created xsi:type="dcterms:W3CDTF">2017-10-26T07:55:00Z</dcterms:created>
  <dcterms:modified xsi:type="dcterms:W3CDTF">2019-10-18T02:14:09Z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2052-11.1.0.9058</vt:lpwstr>
  </property>
</Properties>
</file>