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7" r:id="rId3"/>
    <p:sldId id="257" r:id="rId5"/>
    <p:sldId id="273" r:id="rId6"/>
    <p:sldId id="259" r:id="rId7"/>
    <p:sldId id="260" r:id="rId8"/>
    <p:sldId id="263" r:id="rId9"/>
    <p:sldId id="265" r:id="rId10"/>
    <p:sldId id="266" r:id="rId11"/>
    <p:sldId id="274" r:id="rId12"/>
    <p:sldId id="275" r:id="rId13"/>
    <p:sldId id="276" r:id="rId14"/>
    <p:sldId id="267" r:id="rId15"/>
    <p:sldId id="268" r:id="rId16"/>
    <p:sldId id="269" r:id="rId17"/>
    <p:sldId id="270" r:id="rId18"/>
    <p:sldId id="271" r:id="rId19"/>
    <p:sldId id="278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52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251CA-AA04-4402-A351-C56723B39C6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AF5C420-C203-467C-B321-A664E9E1245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CB128A5-7511-4819-8A11-5519A9CAD3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C420-C203-467C-B321-A664E9E12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/>
            </a:lvl1pPr>
          </a:lstStyle>
          <a:p>
            <a:pPr lvl="0"/>
            <a:r>
              <a:rPr lang="zh-CN" altLang="en-US" dirty="0" smtClean="0"/>
              <a:t>小标题</a:t>
            </a:r>
            <a:endParaRPr lang="zh-CN" altLang="en-US" dirty="0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 hasCustomPrompt="1"/>
          </p:nvPr>
        </p:nvSpPr>
        <p:spPr>
          <a:xfrm flipV="1">
            <a:off x="2998464" y="3223352"/>
            <a:ext cx="3093427" cy="66923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 hasCustomPrompt="1"/>
          </p:nvPr>
        </p:nvSpPr>
        <p:spPr>
          <a:xfrm>
            <a:off x="3896379" y="3223356"/>
            <a:ext cx="2195512" cy="66920"/>
          </a:xfrm>
          <a:solidFill>
            <a:srgbClr val="F7B90E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 hasCustomPrompt="1"/>
          </p:nvPr>
        </p:nvSpPr>
        <p:spPr>
          <a:xfrm>
            <a:off x="4669492" y="3223038"/>
            <a:ext cx="1422399" cy="67238"/>
          </a:xfrm>
          <a:solidFill>
            <a:srgbClr val="92D050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 hasCustomPrompt="1"/>
          </p:nvPr>
        </p:nvSpPr>
        <p:spPr>
          <a:xfrm>
            <a:off x="5434667" y="3223037"/>
            <a:ext cx="657225" cy="67239"/>
          </a:xfrm>
          <a:solidFill>
            <a:srgbClr val="2E75B6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标题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0DB2FF-D991-400F-A4CB-D4FED2B0F136}" type="slidenum">
              <a:rPr lang="en-US" altLang="zh-CN" smtClean="0"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610DB2FF-D991-400F-A4CB-D4FED2B0F136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09EAE1-9D77-4468-8C6D-22711C7F5F2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D61E47-F5AF-407A-8A13-6E7AD04378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204497" y="242088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大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小</a:t>
            </a:r>
            <a:endParaRPr lang="zh-CN" altLang="en-US" dirty="0" smtClean="0"/>
          </a:p>
        </p:txBody>
      </p:sp>
      <p:pic>
        <p:nvPicPr>
          <p:cNvPr id="7" name="图片 6" descr="图层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359" y="1124744"/>
            <a:ext cx="9144000" cy="2160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7200" b="1" dirty="0"/>
              <a:t>古诗三</a:t>
            </a:r>
            <a:r>
              <a:rPr lang="zh-CN" altLang="en-US" sz="7200" b="1" dirty="0" smtClean="0"/>
              <a:t>首</a:t>
            </a:r>
            <a:br>
              <a:rPr lang="en-US" altLang="zh-CN" sz="7200" b="1" dirty="0" smtClean="0"/>
            </a:br>
            <a:r>
              <a:rPr lang="zh-CN" altLang="en-US" sz="3200" dirty="0" smtClean="0"/>
              <a:t>第一课时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浪</a:t>
            </a:r>
            <a:r>
              <a:rPr lang="zh-CN" altLang="en-US" sz="3200" dirty="0" smtClean="0"/>
              <a:t>淘</a:t>
            </a:r>
            <a:r>
              <a:rPr lang="zh-CN" altLang="en-US" sz="3200" dirty="0" smtClean="0"/>
              <a:t>沙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47813" y="1412875"/>
            <a:ext cx="48244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1520" y="1412776"/>
            <a:ext cx="8604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“如今直上银河去，同到牵牛织女家。”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99592" y="2276872"/>
            <a:ext cx="7128792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一下牛郎织女家什么样？表达了诗人怎样的思想感情？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表达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了诗人对宁静的田园生活的向往与憧憬。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utoUpdateAnimBg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7200279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这首古诗表达了作者怎样的情感？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75792" y="2636912"/>
            <a:ext cx="748831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歌颂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黄河的气势宏大，抒发了诗人对祖国大好河山的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热爱，对美好生活的向往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 bwMode="auto">
          <a:xfrm>
            <a:off x="467544" y="1340768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              唐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刘禹锡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莫道谗言如浪深，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莫言迁客似沙沉。</a:t>
            </a:r>
            <a:b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千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淘万漉虽辛苦，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        吹尽狂沙始到金。</a:t>
            </a:r>
            <a:b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39952" y="764704"/>
            <a:ext cx="35290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浪淘沙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39552" y="404664"/>
            <a:ext cx="28797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课文链接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标题 1"/>
          <p:cNvPicPr>
            <a:picLocks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260648"/>
            <a:ext cx="82423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 txBox="1"/>
          <p:nvPr/>
        </p:nvSpPr>
        <p:spPr bwMode="auto">
          <a:xfrm>
            <a:off x="755576" y="2132856"/>
            <a:ext cx="756084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</a:t>
            </a:r>
            <a:r>
              <a:rPr lang="zh-CN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说流言蜚语如同急浪一样深得使人无法脱身，不要说被贬谪的人好像泥沙一样永远下沉。淘金千遍万遍的过滤虽然辛苦，但只有淘尽了泥沙，才会露出闪亮的黄金。</a:t>
            </a:r>
            <a:endParaRPr lang="zh-CN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 bwMode="auto">
          <a:xfrm>
            <a:off x="395536" y="98072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600200" lvl="3" indent="-2286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特点是汹涌，气势大，一浪接一浪，这里指的是困难的来势很快，对人的打击很大，而且是三番两次的；沙的特点是沉重，多，流动的。说明了人一生遇到的困难很多，很沉重。但句前的“莫”，表达了作者对待挫折的乐观态度和勇敢面对，这两句话也是他对自己的自勉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。“金”指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的是成功。这里写出作者认为困难就是一种磨练，磨练过后总有一天能获得成功。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124744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中心</a:t>
            </a:r>
            <a:endParaRPr 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1550" y="2147888"/>
            <a:ext cx="727233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是诗人自勉，不要被眼前的苦难吓到，要抱着乐观的心态对待苦难，把困苦当做一种磨练，总有一天会成功的。 </a:t>
            </a:r>
            <a:endParaRPr lang="zh-CN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 bwMode="auto">
          <a:xfrm>
            <a:off x="1187624" y="1772816"/>
            <a:ext cx="6694313" cy="3013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  <a:r>
              <a:rPr lang="zh-CN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在诗的前两句</a:t>
            </a:r>
            <a:r>
              <a:rPr lang="zh-CN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已明明白白</a:t>
            </a:r>
            <a:r>
              <a:rPr lang="zh-CN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地表露了自己的坚强意志，接着又以沙里淘金这一具体事理联系到正义之身，历尽千辛万苦终归会经受住磨难而显出英雄本色，为天下人认可</a:t>
            </a:r>
            <a:r>
              <a:rPr lang="zh-CN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404664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作者简介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560" y="1844824"/>
            <a:ext cx="4486399" cy="4194175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刘禹锡（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772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842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），字梦得，汉族，唐朝彭城人，祖籍洛阳，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唐朝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文学家、哲学家，曾任监察御史。唐代中晚期著名诗人，有“诗豪”之称。其代表作品有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陋室铭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乌衣巷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石头城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蜀先主庙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 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西塞山怀古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8" name="Picture 5" descr="u=3875500129,2792588629&amp;fm=51&amp;gp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5292080" y="1844824"/>
            <a:ext cx="3054350" cy="3816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552" y="692696"/>
            <a:ext cx="8137525" cy="3754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浪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沙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刘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禹锡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九曲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黄河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万里沙，浪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淘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风簸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自天涯。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直上银河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去，同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牵牛织女家。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404664"/>
            <a:ext cx="2428875" cy="132588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浪淘沙</a:t>
            </a:r>
            <a:endParaRPr lang="zh-CN" altLang="en-US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1772816"/>
            <a:ext cx="3478213" cy="4194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九曲黄河万里沙，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浪淘风簸自天涯。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如今直上银河去，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同到牵牛织女家。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3995936" y="764704"/>
            <a:ext cx="4752528" cy="39782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浪淘沙：唐代一种曲子的名称。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九曲：自古相传黄河有九道弯。   形容弯弯曲曲的地方很多。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浪淘：波浪淘洗。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簸：掀翻。 </a:t>
            </a: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直上银河：古代传说黄河与天上的银河相通。 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牵牛织女：银河系的两个星座名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自古相传，织女为天上仙女，下凡到人间，和牛郎结为夫妇。后西王母召回织女，牛郎追上天，西王母罚他们隔河相望，只准每年七月七日的夜晚相会一次。 </a:t>
            </a: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sz="28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280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19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3568" y="1340768"/>
            <a:ext cx="4050481" cy="5118100"/>
          </a:xfrm>
        </p:spPr>
        <p:txBody>
          <a:bodyPr/>
          <a:lstStyle/>
          <a:p>
            <a:pPr eaLnBrk="1" hangingPunct="1"/>
            <a:endParaRPr lang="en-US" altLang="zh-CN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/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万里黄河弯弯曲曲挟带着泥沙，波涛滚滚如巨风掀簸来自天涯。现在可以沿着黄河直上银河去，我们一起去寻访牛郎织女的家。 </a:t>
            </a:r>
            <a:b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Picture 13" descr="20618461_2658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4892675" y="981075"/>
            <a:ext cx="3495675" cy="50085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332656"/>
            <a:ext cx="8893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九曲黄河万里沙，浪淘风簸自天涯。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396875" y="4522788"/>
            <a:ext cx="8964613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注释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①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浪淘风簸：黄河卷着泥沙，风浪滚动的样子。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天涯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天边。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3568" y="5373216"/>
            <a:ext cx="785018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译文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弯弯曲曲的黄河从遥远的地方奔腾而来，一路夹裹着万里黄沙。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1268760"/>
            <a:ext cx="2519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3209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5844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683568" y="2996952"/>
            <a:ext cx="78486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介绍：黄河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，中国母亲河，全长约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5464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公里，流域面积约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75.2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平方公里，是中国第二长河，世界第五大长河。由于河流中段流经中国黄土高原地区，因此夹带了大量的泥沙，所以它也被称为世界上含沙量最高的河流。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8313" y="352425"/>
            <a:ext cx="83534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如今直上银河去，同到牵牛织女家。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560" y="4653136"/>
            <a:ext cx="8208963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译文：既然你是从天边而来，如今好像要直飞上高空，请你带上我扶摇直上，汇集到银河中去，一同到牵牛织女家里做客吧。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24" y="1000108"/>
            <a:ext cx="2143140" cy="201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071546"/>
            <a:ext cx="2316006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44792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矩形 8"/>
          <p:cNvSpPr>
            <a:spLocks noChangeArrowheads="1"/>
          </p:cNvSpPr>
          <p:nvPr/>
        </p:nvSpPr>
        <p:spPr bwMode="auto">
          <a:xfrm>
            <a:off x="611560" y="3212976"/>
            <a:ext cx="8207375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典故</a:t>
            </a: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牛郎织女是一个很美丽的千古流传的爱情故事，是我国四大民间爱情传说之一。相传每年农历七月七日，有百鸟到银河搭鹊桥，牛郎织女相会。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43608" y="1052736"/>
            <a:ext cx="7200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如今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直上银河去，同到牵牛织女家。”主要写了什么？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15616" y="2708920"/>
            <a:ext cx="691276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作者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大胆的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想象，想到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了牛郎织女的神话传说。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47813" y="1412875"/>
            <a:ext cx="48244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99592" y="1340768"/>
            <a:ext cx="756084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自古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“黄河”就与“雄伟”联系在一起，你能从诗中找出体现黄河雄伟壮观的词语吗？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600" y="2780928"/>
            <a:ext cx="7344816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“九曲黄河”“浪淘风簸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”中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体会出来的。作者运用了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的手法。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中文母版</Template>
  <TotalTime>0</TotalTime>
  <Words>1826</Words>
  <Application>WPS 演示</Application>
  <PresentationFormat>全屏显示(4:3)</PresentationFormat>
  <Paragraphs>95</Paragraphs>
  <Slides>17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楷体</vt:lpstr>
      <vt:lpstr>Calibri Light</vt:lpstr>
      <vt:lpstr>微软雅黑</vt:lpstr>
      <vt:lpstr>Arial</vt:lpstr>
      <vt:lpstr>Arial Unicode MS</vt:lpstr>
      <vt:lpstr>第一PPT模板网-WWW.1PPT.COM</vt:lpstr>
      <vt:lpstr>古诗三首 第一课时 浪淘沙</vt:lpstr>
      <vt:lpstr>作者简介</vt:lpstr>
      <vt:lpstr>PowerPoint 演示文稿</vt:lpstr>
      <vt:lpstr>浪淘沙</vt:lpstr>
      <vt:lpstr>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/>
  <cp:keywords>第一PPT模板网-WWW.1PPT.COM</cp:keywords>
  <dc:subject>第一PPT模板网-WWW.1PPT.COM</dc:subject>
  <cp:lastModifiedBy>清菡</cp:lastModifiedBy>
  <cp:revision>2</cp:revision>
  <dcterms:created xsi:type="dcterms:W3CDTF">2019-08-09T02:41:00Z</dcterms:created>
  <dcterms:modified xsi:type="dcterms:W3CDTF">2020-01-31T00:57:27Z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